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3" r:id="rId3"/>
    <p:sldId id="264" r:id="rId4"/>
    <p:sldId id="258" r:id="rId5"/>
    <p:sldId id="262" r:id="rId6"/>
    <p:sldId id="259" r:id="rId7"/>
    <p:sldId id="260" r:id="rId8"/>
    <p:sldId id="261" r:id="rId9"/>
    <p:sldId id="266" r:id="rId10"/>
    <p:sldId id="257" r:id="rId11"/>
    <p:sldId id="267" r:id="rId12"/>
    <p:sldId id="284" r:id="rId13"/>
    <p:sldId id="265" r:id="rId14"/>
    <p:sldId id="268" r:id="rId15"/>
    <p:sldId id="273" r:id="rId16"/>
    <p:sldId id="269" r:id="rId17"/>
    <p:sldId id="270" r:id="rId18"/>
    <p:sldId id="272" r:id="rId19"/>
    <p:sldId id="271" r:id="rId20"/>
    <p:sldId id="285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F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2798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E434B043-98BB-4A9A-99C1-B048A76F501B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074143B-0380-4107-B970-3E9935DD7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3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AF000-731B-44A0-A143-E4111733C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EFBAA8-CFF3-4543-AB2A-3488DAE6B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363E8CA-AAB7-4E00-855D-CBE5150FCC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6BC7B2D-D476-4BD0-9BBB-6A82C5BA46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A9D357F-8764-40BF-873F-B1D2C347C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SEG Remote Imaging Workshop   </a:t>
            </a:r>
            <a:fld id="{36BE6649-5274-4C17-AD0A-AD471135FE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257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514B5-527D-44ED-B557-BAF16D9A8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E0556D-361D-44DE-A7C6-9EF88256D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C2BB31F-A870-4771-9970-6725161F7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8B2874E-AD4A-4946-AA99-4FBA9E56EA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CD96567-6720-4854-A3C5-991841930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SEG Remote Imaging Workshop   </a:t>
            </a:r>
            <a:fld id="{36BE6649-5274-4C17-AD0A-AD471135FE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79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5282CF-1253-4A0D-B868-1370775D9C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0CD39F-F542-4C36-A343-9D0FEB6A0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1C39148-5AB5-4579-BDBD-30682EE220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D77C3A-EFB1-446A-A9DC-B637F2CF0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E5FB1B1-C9D4-4964-AF05-7B33FF052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SEG Remote Imaging Workshop   </a:t>
            </a:r>
            <a:fld id="{36BE6649-5274-4C17-AD0A-AD471135FE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525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143BA-1C07-49BE-A72D-351460A2E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60336-350F-4671-BD0E-28CF4AF99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085FA1-AA8B-4CDD-9463-AD17DA9A41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6D9A1AB-7823-44DB-B615-AB61956EB5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D8F200D-D32B-45E9-9C69-9FBF35059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SEG Remote Imaging Workshop   </a:t>
            </a:r>
            <a:fld id="{36BE6649-5274-4C17-AD0A-AD471135FE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650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04EB-03B6-4357-8543-4A77EF11C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87847-6E24-4E18-90CD-31DFD3930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D498D1-D0CC-478D-B6BD-32E264DC2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BA5F166-CE51-4A22-9BA1-216B25313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95C7E7-87DA-4B2D-9BD9-2D92A9BD5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SEG Remote Imaging Workshop   </a:t>
            </a:r>
            <a:fld id="{36BE6649-5274-4C17-AD0A-AD471135FE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954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40389-C1C5-48C8-B4FF-6FD76761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34EE3-1A71-49C2-8C37-5D6B479BE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D80D74-E3ED-4B55-BD3A-EB7E00052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8F9124E-4FDD-4DD8-840E-C02E76A669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9CB0433-5751-4810-949B-FC4B9DC71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5FA7F44-5CC3-4E91-B2F3-3F4491F7A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SEG Remote Imaging Workshop   </a:t>
            </a:r>
            <a:fld id="{36BE6649-5274-4C17-AD0A-AD471135FE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821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99203-39E1-4F2E-8607-281E7676E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5650F-977E-444C-B98A-E1DFF2476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EF246-ACC1-4B19-9558-AD431C643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9852D3-59FD-4DA5-8136-BCBA5B7D7D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9FEFFB-2355-424A-A64D-FC20BBACA2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F4D022E-1B68-4358-8596-26D9FE9C5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9AA8A94-3A10-4ABE-9094-1DDFC4BB1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9BC2947-8040-4ED9-BD3A-5A6CAA610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SEG Remote Imaging Workshop   </a:t>
            </a:r>
            <a:fld id="{36BE6649-5274-4C17-AD0A-AD471135FE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967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400FC-719B-41BB-B3C3-EAF1AB3B4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B01570E-90C7-4948-96D8-B65F6429B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0F283EE-7C41-4D46-813D-71D05C45B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D87D662-B8E0-4FE8-8817-E2831F4D4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SEG Remote Imaging Workshop   </a:t>
            </a:r>
            <a:fld id="{36BE6649-5274-4C17-AD0A-AD471135FE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238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519F78-429E-4F0A-BDA2-3F652962D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C42E8F-7B7E-4A1A-B42F-0D05BC4853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380D6B-9FB7-493B-9B8B-2C98B2DD3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SEG Remote Imaging Workshop   </a:t>
            </a:r>
            <a:fld id="{36BE6649-5274-4C17-AD0A-AD471135FE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752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A27C8-DB5F-45D6-8478-667C336F6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92185-8A0A-4FE0-8D0B-761D7E70B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66D766-C944-49B1-83AE-83E5FB562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B59CC3A-4366-41EF-A815-A84311CF9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653C94-B828-411C-B899-073950ED16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8BF77C9-06BD-4613-95B5-7CE976B74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SEG Remote Imaging Workshop   </a:t>
            </a:r>
            <a:fld id="{36BE6649-5274-4C17-AD0A-AD471135FE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660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3A822-1BC0-41FD-936F-4045F395F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D5425C-E3CD-42AF-ABEA-4F6DC79998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BF9D64-7C77-4C77-8E42-11960E4AF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BCCA0DE-5015-4A9D-82B3-EF9F9592F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BA5BBF7-A287-4B90-BA4A-DF1CB0E8CC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B2ED834-AE53-4489-9B97-40BA0F29B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SEG Remote Imaging Workshop   </a:t>
            </a:r>
            <a:fld id="{36BE6649-5274-4C17-AD0A-AD471135FE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18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369F7B-4EC0-4B81-964A-376374B05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91A87-877E-4C23-8429-7E6DFF50D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17BF8-336B-4E27-919C-78FA608CA8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DBB12-EB2E-46B1-80BC-BDE102E61A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7ECA2-4C2A-4985-98F5-09FEBB042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SEG Remote Imaging Workshop   </a:t>
            </a:r>
            <a:fld id="{36BE6649-5274-4C17-AD0A-AD471135FE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158E2-28DE-4DAC-B24D-ED8FBB485D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15" y="185738"/>
            <a:ext cx="1298780" cy="6609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403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mailto:ljberent@dynamicmeasurement.com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mailto:roice@dynamicmeasurement.com" TargetMode="External"/><Relationship Id="rId5" Type="http://schemas.openxmlformats.org/officeDocument/2006/relationships/hyperlink" Target="http://www.dynamicmeasurement.com/" TargetMode="Externa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24D3A4-B9C2-4EAD-810D-C7B53766E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" y="0"/>
            <a:ext cx="475589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7A7D6C-60EA-472B-9505-92CDB027D0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2500" y="1122363"/>
            <a:ext cx="7324724" cy="2387600"/>
          </a:xfrm>
        </p:spPr>
        <p:txBody>
          <a:bodyPr>
            <a:normAutofit/>
          </a:bodyPr>
          <a:lstStyle/>
          <a:p>
            <a:r>
              <a:rPr lang="en-US" dirty="0"/>
              <a:t>Lightning Analysis</a:t>
            </a:r>
            <a:br>
              <a:rPr lang="en-US" dirty="0"/>
            </a:br>
            <a:r>
              <a:rPr lang="en-US" sz="4400" dirty="0"/>
              <a:t>A Remote Imaging Exploration Tool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8802DB-FD3D-4E05-B79A-50A122BE4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0575" y="3984626"/>
            <a:ext cx="7591425" cy="1295400"/>
          </a:xfrm>
        </p:spPr>
        <p:txBody>
          <a:bodyPr/>
          <a:lstStyle/>
          <a:p>
            <a:r>
              <a:rPr lang="en-US" dirty="0"/>
              <a:t>H. Roice Nelson, Jr., Louis J. Berent, Kathleen S. Haggar, Les R. Denham, Dr. Jim Siebert</a:t>
            </a:r>
          </a:p>
          <a:p>
            <a:r>
              <a:rPr lang="en-US" dirty="0"/>
              <a:t>Dynamic Measurement LLC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6282985-2188-476C-A8B1-3AF1120069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August 2018</a:t>
            </a:r>
            <a:endParaRPr lang="en-US" sz="9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F7F510-A7A9-4863-B4CC-717ECE6BB3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87AFC11-C3BF-472D-8F4B-CD44742ED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SEG Remote Imaging Workshop   </a:t>
            </a:r>
            <a:fld id="{36BE6649-5274-4C17-AD0A-AD471135FEA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860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DE1C2-1C9B-44D4-8DEB-8C30A02EC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3064" y="365125"/>
            <a:ext cx="6510735" cy="1325563"/>
          </a:xfrm>
        </p:spPr>
        <p:txBody>
          <a:bodyPr/>
          <a:lstStyle/>
          <a:p>
            <a:r>
              <a:rPr lang="en-US" dirty="0"/>
              <a:t>C2C &amp; C2G Strokes </a:t>
            </a:r>
            <a:br>
              <a:rPr lang="en-US" dirty="0"/>
            </a:br>
            <a:r>
              <a:rPr lang="en-US" dirty="0"/>
              <a:t>Transfer Electrical Energy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0D749-7486-4519-B4D3-197394B8F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58260"/>
            <a:ext cx="4762500" cy="2007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DEA717-E94F-46C0-96F5-775A0CF50B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4762500" cy="6019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4144C18-B080-4154-9245-FE6E694198FD}"/>
              </a:ext>
            </a:extLst>
          </p:cNvPr>
          <p:cNvGrpSpPr/>
          <p:nvPr/>
        </p:nvGrpSpPr>
        <p:grpSpPr>
          <a:xfrm>
            <a:off x="171064" y="4816543"/>
            <a:ext cx="2498567" cy="1460079"/>
            <a:chOff x="2259530" y="4045527"/>
            <a:chExt cx="2797551" cy="197325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FA3807-E233-4C2D-BF76-5C627E34D9ED}"/>
                </a:ext>
              </a:extLst>
            </p:cNvPr>
            <p:cNvSpPr txBox="1"/>
            <p:nvPr/>
          </p:nvSpPr>
          <p:spPr>
            <a:xfrm>
              <a:off x="2259530" y="4045527"/>
              <a:ext cx="402400" cy="623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3D654F-80E5-4FD4-85E4-1B0F95B2897D}"/>
                </a:ext>
              </a:extLst>
            </p:cNvPr>
            <p:cNvSpPr txBox="1"/>
            <p:nvPr/>
          </p:nvSpPr>
          <p:spPr>
            <a:xfrm>
              <a:off x="2481354" y="4255431"/>
              <a:ext cx="402400" cy="623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295157-73E8-4F24-9446-48E111C76944}"/>
                </a:ext>
              </a:extLst>
            </p:cNvPr>
            <p:cNvSpPr txBox="1"/>
            <p:nvPr/>
          </p:nvSpPr>
          <p:spPr>
            <a:xfrm>
              <a:off x="4189666" y="4548129"/>
              <a:ext cx="402400" cy="623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5C08ED-258E-4A02-A264-10D1B12BF854}"/>
                </a:ext>
              </a:extLst>
            </p:cNvPr>
            <p:cNvSpPr txBox="1"/>
            <p:nvPr/>
          </p:nvSpPr>
          <p:spPr>
            <a:xfrm>
              <a:off x="2716417" y="4412825"/>
              <a:ext cx="402400" cy="623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F65B33-906E-4D8C-973E-D06901A021FB}"/>
                </a:ext>
              </a:extLst>
            </p:cNvPr>
            <p:cNvSpPr txBox="1"/>
            <p:nvPr/>
          </p:nvSpPr>
          <p:spPr>
            <a:xfrm>
              <a:off x="3024611" y="4276060"/>
              <a:ext cx="402400" cy="623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580126-11EA-46B7-A509-3DCA438EDDF3}"/>
                </a:ext>
              </a:extLst>
            </p:cNvPr>
            <p:cNvSpPr txBox="1"/>
            <p:nvPr/>
          </p:nvSpPr>
          <p:spPr>
            <a:xfrm>
              <a:off x="3012852" y="4471462"/>
              <a:ext cx="402400" cy="623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E8C4A6-A101-4A6B-A2F9-B14E3D293CBA}"/>
                </a:ext>
              </a:extLst>
            </p:cNvPr>
            <p:cNvSpPr txBox="1"/>
            <p:nvPr/>
          </p:nvSpPr>
          <p:spPr>
            <a:xfrm>
              <a:off x="3253767" y="4561892"/>
              <a:ext cx="402400" cy="623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2C770F-48B4-48C5-A5CC-FE405E293080}"/>
                </a:ext>
              </a:extLst>
            </p:cNvPr>
            <p:cNvSpPr txBox="1"/>
            <p:nvPr/>
          </p:nvSpPr>
          <p:spPr>
            <a:xfrm>
              <a:off x="3503969" y="4613092"/>
              <a:ext cx="402400" cy="623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2DF6B9-1080-45EC-875A-B2821D75579D}"/>
                </a:ext>
              </a:extLst>
            </p:cNvPr>
            <p:cNvSpPr txBox="1"/>
            <p:nvPr/>
          </p:nvSpPr>
          <p:spPr>
            <a:xfrm>
              <a:off x="3808769" y="4700215"/>
              <a:ext cx="402400" cy="623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918D2B-882A-4689-A187-4486A2D762A9}"/>
                </a:ext>
              </a:extLst>
            </p:cNvPr>
            <p:cNvSpPr txBox="1"/>
            <p:nvPr/>
          </p:nvSpPr>
          <p:spPr>
            <a:xfrm>
              <a:off x="3988466" y="4769477"/>
              <a:ext cx="402400" cy="623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6F6F25-5534-4380-90E4-87A9B78F4BAA}"/>
                </a:ext>
              </a:extLst>
            </p:cNvPr>
            <p:cNvSpPr txBox="1"/>
            <p:nvPr/>
          </p:nvSpPr>
          <p:spPr>
            <a:xfrm>
              <a:off x="4265974" y="4923183"/>
              <a:ext cx="402400" cy="623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FF0389-0C91-4DDB-B2E6-05411356FACD}"/>
                </a:ext>
              </a:extLst>
            </p:cNvPr>
            <p:cNvSpPr txBox="1"/>
            <p:nvPr/>
          </p:nvSpPr>
          <p:spPr>
            <a:xfrm>
              <a:off x="4512881" y="4978424"/>
              <a:ext cx="402400" cy="623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DBBDFCE-A17A-403C-9974-BDA0D970215A}"/>
                </a:ext>
              </a:extLst>
            </p:cNvPr>
            <p:cNvSpPr txBox="1"/>
            <p:nvPr/>
          </p:nvSpPr>
          <p:spPr>
            <a:xfrm>
              <a:off x="4654681" y="5394858"/>
              <a:ext cx="402400" cy="623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2E052D-9CFA-4CB9-8DA5-C92572DFB768}"/>
              </a:ext>
            </a:extLst>
          </p:cNvPr>
          <p:cNvGrpSpPr/>
          <p:nvPr/>
        </p:nvGrpSpPr>
        <p:grpSpPr>
          <a:xfrm>
            <a:off x="221941" y="5399356"/>
            <a:ext cx="2320468" cy="1470500"/>
            <a:chOff x="3009873" y="5181388"/>
            <a:chExt cx="2590232" cy="184787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9D8D74-BC24-4E09-9C8B-280544C4E385}"/>
                </a:ext>
              </a:extLst>
            </p:cNvPr>
            <p:cNvSpPr txBox="1"/>
            <p:nvPr/>
          </p:nvSpPr>
          <p:spPr>
            <a:xfrm>
              <a:off x="3009873" y="5181388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93C1E1-8A12-4E93-9D77-048F4AB14B20}"/>
                </a:ext>
              </a:extLst>
            </p:cNvPr>
            <p:cNvSpPr txBox="1"/>
            <p:nvPr/>
          </p:nvSpPr>
          <p:spPr>
            <a:xfrm>
              <a:off x="3796147" y="5699355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9A12B2E-3677-4A00-B80E-B1A314DDB87B}"/>
                </a:ext>
              </a:extLst>
            </p:cNvPr>
            <p:cNvSpPr txBox="1"/>
            <p:nvPr/>
          </p:nvSpPr>
          <p:spPr>
            <a:xfrm>
              <a:off x="4058394" y="5882032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D3B2918-C5D8-421D-A610-90DEA458B5C8}"/>
                </a:ext>
              </a:extLst>
            </p:cNvPr>
            <p:cNvSpPr txBox="1"/>
            <p:nvPr/>
          </p:nvSpPr>
          <p:spPr>
            <a:xfrm>
              <a:off x="4311092" y="6025458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A2E7E0-EF3D-429C-8162-614B8F764525}"/>
                </a:ext>
              </a:extLst>
            </p:cNvPr>
            <p:cNvSpPr txBox="1"/>
            <p:nvPr/>
          </p:nvSpPr>
          <p:spPr>
            <a:xfrm>
              <a:off x="4627380" y="6110896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B48A5CC-7720-4A90-8332-2D6CC866B6AC}"/>
                </a:ext>
              </a:extLst>
            </p:cNvPr>
            <p:cNvSpPr txBox="1"/>
            <p:nvPr/>
          </p:nvSpPr>
          <p:spPr>
            <a:xfrm>
              <a:off x="5099095" y="6461619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95B8667-6A94-44FB-9F80-A683F5DA83A1}"/>
                </a:ext>
              </a:extLst>
            </p:cNvPr>
            <p:cNvSpPr txBox="1"/>
            <p:nvPr/>
          </p:nvSpPr>
          <p:spPr>
            <a:xfrm>
              <a:off x="3511961" y="5509276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C8F991-CD86-419B-AB23-12BED5669FB8}"/>
                </a:ext>
              </a:extLst>
            </p:cNvPr>
            <p:cNvSpPr txBox="1"/>
            <p:nvPr/>
          </p:nvSpPr>
          <p:spPr>
            <a:xfrm>
              <a:off x="3341505" y="5265070"/>
              <a:ext cx="304800" cy="459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109C8B-7DBA-491F-AEDE-02DECC38FA8B}"/>
                </a:ext>
              </a:extLst>
            </p:cNvPr>
            <p:cNvSpPr txBox="1"/>
            <p:nvPr/>
          </p:nvSpPr>
          <p:spPr>
            <a:xfrm>
              <a:off x="3650676" y="5834019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9CC14E6-3769-44A7-AFCB-328FE564930C}"/>
                </a:ext>
              </a:extLst>
            </p:cNvPr>
            <p:cNvSpPr txBox="1"/>
            <p:nvPr/>
          </p:nvSpPr>
          <p:spPr>
            <a:xfrm>
              <a:off x="3867478" y="6047844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3878B0E-1A0A-4D46-AE78-FDB1D13BE7FA}"/>
                </a:ext>
              </a:extLst>
            </p:cNvPr>
            <p:cNvSpPr txBox="1"/>
            <p:nvPr/>
          </p:nvSpPr>
          <p:spPr>
            <a:xfrm>
              <a:off x="4130659" y="6246549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0AF510-1FCE-40D0-BBE8-849DE4EF16A9}"/>
                </a:ext>
              </a:extLst>
            </p:cNvPr>
            <p:cNvSpPr txBox="1"/>
            <p:nvPr/>
          </p:nvSpPr>
          <p:spPr>
            <a:xfrm>
              <a:off x="4415210" y="6314268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FB20202-76BF-4577-BE1A-CE0A2D051225}"/>
                </a:ext>
              </a:extLst>
            </p:cNvPr>
            <p:cNvSpPr txBox="1"/>
            <p:nvPr/>
          </p:nvSpPr>
          <p:spPr>
            <a:xfrm>
              <a:off x="4911931" y="6269733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5DCC813-47D9-49F7-B24B-3DCB19A7D371}"/>
                </a:ext>
              </a:extLst>
            </p:cNvPr>
            <p:cNvSpPr txBox="1"/>
            <p:nvPr/>
          </p:nvSpPr>
          <p:spPr>
            <a:xfrm>
              <a:off x="5240711" y="6567598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BF76291-7359-4AFA-9C1A-E23E277EC2D8}"/>
                </a:ext>
              </a:extLst>
            </p:cNvPr>
            <p:cNvSpPr txBox="1"/>
            <p:nvPr/>
          </p:nvSpPr>
          <p:spPr>
            <a:xfrm>
              <a:off x="4736075" y="6391851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52F13E3-1A70-462C-AEB3-500386200FCF}"/>
              </a:ext>
            </a:extLst>
          </p:cNvPr>
          <p:cNvGrpSpPr/>
          <p:nvPr/>
        </p:nvGrpSpPr>
        <p:grpSpPr>
          <a:xfrm>
            <a:off x="2014184" y="5262878"/>
            <a:ext cx="772846" cy="1636318"/>
            <a:chOff x="4802059" y="4046823"/>
            <a:chExt cx="772846" cy="163631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9FBD055-9AC0-4DA7-A234-5106F70C72F7}"/>
                </a:ext>
              </a:extLst>
            </p:cNvPr>
            <p:cNvSpPr txBox="1"/>
            <p:nvPr/>
          </p:nvSpPr>
          <p:spPr>
            <a:xfrm>
              <a:off x="4802059" y="4046823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31D36A2-EEB0-4ED2-80D3-EB24E8FADA53}"/>
                </a:ext>
              </a:extLst>
            </p:cNvPr>
            <p:cNvSpPr txBox="1"/>
            <p:nvPr/>
          </p:nvSpPr>
          <p:spPr>
            <a:xfrm>
              <a:off x="4944840" y="4150350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9D1073-949C-425F-AFD3-5D1F80B3DFDB}"/>
                </a:ext>
              </a:extLst>
            </p:cNvPr>
            <p:cNvSpPr txBox="1"/>
            <p:nvPr/>
          </p:nvSpPr>
          <p:spPr>
            <a:xfrm>
              <a:off x="5029458" y="4455944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6C0FB67-5FAB-4194-9C16-8FB90D242079}"/>
                </a:ext>
              </a:extLst>
            </p:cNvPr>
            <p:cNvSpPr txBox="1"/>
            <p:nvPr/>
          </p:nvSpPr>
          <p:spPr>
            <a:xfrm>
              <a:off x="5215511" y="4771409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D3A6ACC-BF20-4594-8D58-F7FC5C4CEC21}"/>
                </a:ext>
              </a:extLst>
            </p:cNvPr>
            <p:cNvSpPr txBox="1"/>
            <p:nvPr/>
          </p:nvSpPr>
          <p:spPr>
            <a:xfrm>
              <a:off x="5165470" y="5221476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1E703F5-82C0-4F99-B949-8D74D057DFC7}"/>
              </a:ext>
            </a:extLst>
          </p:cNvPr>
          <p:cNvGrpSpPr/>
          <p:nvPr/>
        </p:nvGrpSpPr>
        <p:grpSpPr>
          <a:xfrm>
            <a:off x="2666746" y="6039194"/>
            <a:ext cx="1924490" cy="818086"/>
            <a:chOff x="5304829" y="5511138"/>
            <a:chExt cx="2466100" cy="129969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79DCCA6-1C99-4F6E-A087-651B29720B2E}"/>
                </a:ext>
              </a:extLst>
            </p:cNvPr>
            <p:cNvSpPr txBox="1"/>
            <p:nvPr/>
          </p:nvSpPr>
          <p:spPr>
            <a:xfrm>
              <a:off x="5671377" y="5648292"/>
              <a:ext cx="359394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D82406C-6D4F-45E3-B3BD-6494A9B274F5}"/>
                </a:ext>
              </a:extLst>
            </p:cNvPr>
            <p:cNvSpPr txBox="1"/>
            <p:nvPr/>
          </p:nvSpPr>
          <p:spPr>
            <a:xfrm>
              <a:off x="6064422" y="5769848"/>
              <a:ext cx="359394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DBEB76B-1AC0-4EB8-B814-9F972147AA07}"/>
                </a:ext>
              </a:extLst>
            </p:cNvPr>
            <p:cNvSpPr txBox="1"/>
            <p:nvPr/>
          </p:nvSpPr>
          <p:spPr>
            <a:xfrm>
              <a:off x="6412274" y="5996099"/>
              <a:ext cx="359394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D48FE6B-C3D0-4C39-8525-EAFCDF71CBFA}"/>
                </a:ext>
              </a:extLst>
            </p:cNvPr>
            <p:cNvSpPr txBox="1"/>
            <p:nvPr/>
          </p:nvSpPr>
          <p:spPr>
            <a:xfrm>
              <a:off x="6717403" y="6048869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526B832-9E3A-457C-8BAF-5E1A571D0B06}"/>
                </a:ext>
              </a:extLst>
            </p:cNvPr>
            <p:cNvSpPr txBox="1"/>
            <p:nvPr/>
          </p:nvSpPr>
          <p:spPr>
            <a:xfrm>
              <a:off x="7092495" y="6286339"/>
              <a:ext cx="359394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AA04883-7DB9-43BD-834E-926CC2B4423B}"/>
                </a:ext>
              </a:extLst>
            </p:cNvPr>
            <p:cNvSpPr txBox="1"/>
            <p:nvPr/>
          </p:nvSpPr>
          <p:spPr>
            <a:xfrm>
              <a:off x="7411535" y="6349162"/>
              <a:ext cx="359394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E3FF05F-53CE-4E93-87FF-F0ACEAB6E65B}"/>
                </a:ext>
              </a:extLst>
            </p:cNvPr>
            <p:cNvSpPr txBox="1"/>
            <p:nvPr/>
          </p:nvSpPr>
          <p:spPr>
            <a:xfrm>
              <a:off x="5304829" y="5511138"/>
              <a:ext cx="359394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202A1E7-E6FA-4FC8-9D65-A7AB94CAAB3B}"/>
              </a:ext>
            </a:extLst>
          </p:cNvPr>
          <p:cNvGrpSpPr/>
          <p:nvPr/>
        </p:nvGrpSpPr>
        <p:grpSpPr>
          <a:xfrm>
            <a:off x="1299590" y="1165141"/>
            <a:ext cx="843891" cy="795828"/>
            <a:chOff x="5528176" y="1929541"/>
            <a:chExt cx="843891" cy="79582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DACB32D-FEC0-42D3-B05A-B6D73C233D20}"/>
                </a:ext>
              </a:extLst>
            </p:cNvPr>
            <p:cNvSpPr txBox="1"/>
            <p:nvPr/>
          </p:nvSpPr>
          <p:spPr>
            <a:xfrm>
              <a:off x="5548282" y="1929541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AB92C12-0FE9-4398-A762-EE378659C424}"/>
                </a:ext>
              </a:extLst>
            </p:cNvPr>
            <p:cNvSpPr txBox="1"/>
            <p:nvPr/>
          </p:nvSpPr>
          <p:spPr>
            <a:xfrm>
              <a:off x="5805679" y="2263704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03FF456-46E2-4F66-AE5E-BFD74EE2186D}"/>
                </a:ext>
              </a:extLst>
            </p:cNvPr>
            <p:cNvSpPr txBox="1"/>
            <p:nvPr/>
          </p:nvSpPr>
          <p:spPr>
            <a:xfrm>
              <a:off x="5736691" y="2011818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64C350E-6990-4927-87D5-C014074328E8}"/>
                </a:ext>
              </a:extLst>
            </p:cNvPr>
            <p:cNvSpPr txBox="1"/>
            <p:nvPr/>
          </p:nvSpPr>
          <p:spPr>
            <a:xfrm>
              <a:off x="6012673" y="2142387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80A3D60-7D3A-411A-9F6A-2BBFA8405618}"/>
                </a:ext>
              </a:extLst>
            </p:cNvPr>
            <p:cNvSpPr txBox="1"/>
            <p:nvPr/>
          </p:nvSpPr>
          <p:spPr>
            <a:xfrm>
              <a:off x="5528176" y="2181427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5E6BA67-5E45-4584-A0FA-8A5BCD20742E}"/>
              </a:ext>
            </a:extLst>
          </p:cNvPr>
          <p:cNvGrpSpPr/>
          <p:nvPr/>
        </p:nvGrpSpPr>
        <p:grpSpPr>
          <a:xfrm>
            <a:off x="903895" y="2600027"/>
            <a:ext cx="1442386" cy="988453"/>
            <a:chOff x="2465958" y="2037161"/>
            <a:chExt cx="1442386" cy="98845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BA840A0-D87C-4AD0-8336-0F98FFA34BF1}"/>
                </a:ext>
              </a:extLst>
            </p:cNvPr>
            <p:cNvSpPr txBox="1"/>
            <p:nvPr/>
          </p:nvSpPr>
          <p:spPr>
            <a:xfrm>
              <a:off x="2506090" y="2039305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C61866D-08EB-4F88-AD60-2DA77304C242}"/>
                </a:ext>
              </a:extLst>
            </p:cNvPr>
            <p:cNvSpPr txBox="1"/>
            <p:nvPr/>
          </p:nvSpPr>
          <p:spPr>
            <a:xfrm>
              <a:off x="2658490" y="2191705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943C1D-CB54-489A-8FC5-121C32501C90}"/>
                </a:ext>
              </a:extLst>
            </p:cNvPr>
            <p:cNvSpPr txBox="1"/>
            <p:nvPr/>
          </p:nvSpPr>
          <p:spPr>
            <a:xfrm>
              <a:off x="2465958" y="2181426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D25A956-AFB0-48F0-B95D-5DBD91154E7F}"/>
                </a:ext>
              </a:extLst>
            </p:cNvPr>
            <p:cNvSpPr txBox="1"/>
            <p:nvPr/>
          </p:nvSpPr>
          <p:spPr>
            <a:xfrm>
              <a:off x="3005112" y="2272754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026872-F09F-4CD9-8959-6E786673B5B0}"/>
                </a:ext>
              </a:extLst>
            </p:cNvPr>
            <p:cNvSpPr txBox="1"/>
            <p:nvPr/>
          </p:nvSpPr>
          <p:spPr>
            <a:xfrm>
              <a:off x="3101835" y="2149052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04B2C07-B07E-4A35-9C29-61A420407676}"/>
                </a:ext>
              </a:extLst>
            </p:cNvPr>
            <p:cNvSpPr txBox="1"/>
            <p:nvPr/>
          </p:nvSpPr>
          <p:spPr>
            <a:xfrm>
              <a:off x="3253767" y="2232580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980A664-C797-4A9F-89B5-E152E3F1B808}"/>
                </a:ext>
              </a:extLst>
            </p:cNvPr>
            <p:cNvSpPr txBox="1"/>
            <p:nvPr/>
          </p:nvSpPr>
          <p:spPr>
            <a:xfrm>
              <a:off x="3299636" y="2094036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1537BF6-DAC9-475C-BBAA-8B1335610D95}"/>
                </a:ext>
              </a:extLst>
            </p:cNvPr>
            <p:cNvSpPr txBox="1"/>
            <p:nvPr/>
          </p:nvSpPr>
          <p:spPr>
            <a:xfrm>
              <a:off x="3435022" y="2288439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A851D70-8F48-47DB-96B8-621DAA37B156}"/>
                </a:ext>
              </a:extLst>
            </p:cNvPr>
            <p:cNvSpPr txBox="1"/>
            <p:nvPr/>
          </p:nvSpPr>
          <p:spPr>
            <a:xfrm>
              <a:off x="3005112" y="2051346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79989F9-2816-499A-94DE-F2BC442D64AB}"/>
                </a:ext>
              </a:extLst>
            </p:cNvPr>
            <p:cNvSpPr txBox="1"/>
            <p:nvPr/>
          </p:nvSpPr>
          <p:spPr>
            <a:xfrm>
              <a:off x="2867054" y="2147891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6925A86-FB3F-4970-9704-A9D74B738987}"/>
                </a:ext>
              </a:extLst>
            </p:cNvPr>
            <p:cNvSpPr txBox="1"/>
            <p:nvPr/>
          </p:nvSpPr>
          <p:spPr>
            <a:xfrm>
              <a:off x="2714395" y="2037161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646A6FE-DB7D-46DE-A399-3CED8E165094}"/>
                </a:ext>
              </a:extLst>
            </p:cNvPr>
            <p:cNvSpPr txBox="1"/>
            <p:nvPr/>
          </p:nvSpPr>
          <p:spPr>
            <a:xfrm>
              <a:off x="3157512" y="2425154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5C77BF0-5219-478F-AC78-73A879713EF0}"/>
                </a:ext>
              </a:extLst>
            </p:cNvPr>
            <p:cNvSpPr txBox="1"/>
            <p:nvPr/>
          </p:nvSpPr>
          <p:spPr>
            <a:xfrm>
              <a:off x="3406167" y="2384980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1119E0B-3B08-4301-8727-CD6C25D5868E}"/>
                </a:ext>
              </a:extLst>
            </p:cNvPr>
            <p:cNvSpPr txBox="1"/>
            <p:nvPr/>
          </p:nvSpPr>
          <p:spPr>
            <a:xfrm>
              <a:off x="3587422" y="2440839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AA9E1D4-3503-4F46-B937-835FE9F0D1C5}"/>
              </a:ext>
            </a:extLst>
          </p:cNvPr>
          <p:cNvGrpSpPr/>
          <p:nvPr/>
        </p:nvGrpSpPr>
        <p:grpSpPr>
          <a:xfrm>
            <a:off x="10603" y="2788700"/>
            <a:ext cx="1664166" cy="988453"/>
            <a:chOff x="4156107" y="2438942"/>
            <a:chExt cx="1664166" cy="988453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18AB053-1C59-4327-8105-3AA7ADC4465A}"/>
                </a:ext>
              </a:extLst>
            </p:cNvPr>
            <p:cNvSpPr txBox="1"/>
            <p:nvPr/>
          </p:nvSpPr>
          <p:spPr>
            <a:xfrm>
              <a:off x="4418019" y="2441086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6D7CCC5-BB2F-47F5-A1BC-AD6E89265DAE}"/>
                </a:ext>
              </a:extLst>
            </p:cNvPr>
            <p:cNvSpPr txBox="1"/>
            <p:nvPr/>
          </p:nvSpPr>
          <p:spPr>
            <a:xfrm>
              <a:off x="4570419" y="2593486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589AF5F-11AF-46F3-826E-8CFC7D710DE4}"/>
                </a:ext>
              </a:extLst>
            </p:cNvPr>
            <p:cNvSpPr txBox="1"/>
            <p:nvPr/>
          </p:nvSpPr>
          <p:spPr>
            <a:xfrm>
              <a:off x="4377887" y="2583207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04FE933-25F6-4695-8DFE-0DEFA4ABE8D0}"/>
                </a:ext>
              </a:extLst>
            </p:cNvPr>
            <p:cNvSpPr txBox="1"/>
            <p:nvPr/>
          </p:nvSpPr>
          <p:spPr>
            <a:xfrm>
              <a:off x="4917041" y="2674535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436F58B-C8B2-4915-B529-9EC5F0B885B5}"/>
                </a:ext>
              </a:extLst>
            </p:cNvPr>
            <p:cNvSpPr txBox="1"/>
            <p:nvPr/>
          </p:nvSpPr>
          <p:spPr>
            <a:xfrm>
              <a:off x="5013764" y="2550833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EA29EB9-310C-44A2-939D-B248A8BEB126}"/>
                </a:ext>
              </a:extLst>
            </p:cNvPr>
            <p:cNvSpPr txBox="1"/>
            <p:nvPr/>
          </p:nvSpPr>
          <p:spPr>
            <a:xfrm>
              <a:off x="5165696" y="2634361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0144B46-4F6B-48E5-A06C-D5A26142AAC9}"/>
                </a:ext>
              </a:extLst>
            </p:cNvPr>
            <p:cNvSpPr txBox="1"/>
            <p:nvPr/>
          </p:nvSpPr>
          <p:spPr>
            <a:xfrm>
              <a:off x="5211565" y="2495817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2CDC3AC-47E3-449E-A9E4-6FFB285CA3A4}"/>
                </a:ext>
              </a:extLst>
            </p:cNvPr>
            <p:cNvSpPr txBox="1"/>
            <p:nvPr/>
          </p:nvSpPr>
          <p:spPr>
            <a:xfrm>
              <a:off x="5332524" y="2565899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76A9D36-4BDF-4780-9905-D20D708DE0C7}"/>
                </a:ext>
              </a:extLst>
            </p:cNvPr>
            <p:cNvSpPr txBox="1"/>
            <p:nvPr/>
          </p:nvSpPr>
          <p:spPr>
            <a:xfrm>
              <a:off x="4917041" y="2453127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C2709EF-C272-41B5-A225-9754538DBFA8}"/>
                </a:ext>
              </a:extLst>
            </p:cNvPr>
            <p:cNvSpPr txBox="1"/>
            <p:nvPr/>
          </p:nvSpPr>
          <p:spPr>
            <a:xfrm>
              <a:off x="4778983" y="2549672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6C30C52-511D-46D4-B994-A7E1315580ED}"/>
                </a:ext>
              </a:extLst>
            </p:cNvPr>
            <p:cNvSpPr txBox="1"/>
            <p:nvPr/>
          </p:nvSpPr>
          <p:spPr>
            <a:xfrm>
              <a:off x="4626324" y="2438942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7C18EF8-C6FA-4D42-8C32-5759E2020E16}"/>
                </a:ext>
              </a:extLst>
            </p:cNvPr>
            <p:cNvSpPr txBox="1"/>
            <p:nvPr/>
          </p:nvSpPr>
          <p:spPr>
            <a:xfrm>
              <a:off x="4750128" y="2648539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2DB202F-7201-4468-BE26-B1652C26CAA1}"/>
                </a:ext>
              </a:extLst>
            </p:cNvPr>
            <p:cNvSpPr txBox="1"/>
            <p:nvPr/>
          </p:nvSpPr>
          <p:spPr>
            <a:xfrm>
              <a:off x="4156107" y="2635203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221FFDB-16D3-4A07-9C1D-49A51833BDD2}"/>
                </a:ext>
              </a:extLst>
            </p:cNvPr>
            <p:cNvSpPr txBox="1"/>
            <p:nvPr/>
          </p:nvSpPr>
          <p:spPr>
            <a:xfrm>
              <a:off x="4182699" y="2509902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82B06D6-CEFE-4382-BBDE-B1F9E960EF5D}"/>
                </a:ext>
              </a:extLst>
            </p:cNvPr>
            <p:cNvSpPr txBox="1"/>
            <p:nvPr/>
          </p:nvSpPr>
          <p:spPr>
            <a:xfrm>
              <a:off x="5361293" y="2744376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17F382F-6EAA-49B2-8328-20E6509C5E18}"/>
                </a:ext>
              </a:extLst>
            </p:cNvPr>
            <p:cNvSpPr txBox="1"/>
            <p:nvPr/>
          </p:nvSpPr>
          <p:spPr>
            <a:xfrm>
              <a:off x="5499351" y="2842620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4152104-C6F4-425B-874B-2A1D7C87A546}"/>
              </a:ext>
            </a:extLst>
          </p:cNvPr>
          <p:cNvGrpSpPr/>
          <p:nvPr/>
        </p:nvGrpSpPr>
        <p:grpSpPr>
          <a:xfrm>
            <a:off x="3773411" y="167481"/>
            <a:ext cx="821167" cy="985163"/>
            <a:chOff x="7548499" y="2384980"/>
            <a:chExt cx="821167" cy="985163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8EA3D2F-BF70-4ABB-95CC-06FF5CD455DB}"/>
                </a:ext>
              </a:extLst>
            </p:cNvPr>
            <p:cNvSpPr txBox="1"/>
            <p:nvPr/>
          </p:nvSpPr>
          <p:spPr>
            <a:xfrm>
              <a:off x="7577148" y="2608110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08688C1-F15A-4B36-B80F-9C6057B38FC8}"/>
                </a:ext>
              </a:extLst>
            </p:cNvPr>
            <p:cNvSpPr txBox="1"/>
            <p:nvPr/>
          </p:nvSpPr>
          <p:spPr>
            <a:xfrm>
              <a:off x="7839748" y="2555755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7B842C4-C216-44DB-AEA3-6AA622706728}"/>
                </a:ext>
              </a:extLst>
            </p:cNvPr>
            <p:cNvSpPr txBox="1"/>
            <p:nvPr/>
          </p:nvSpPr>
          <p:spPr>
            <a:xfrm>
              <a:off x="7881912" y="2785368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E567EE2-F48E-4A2E-9FD9-E128A98F2631}"/>
                </a:ext>
              </a:extLst>
            </p:cNvPr>
            <p:cNvSpPr txBox="1"/>
            <p:nvPr/>
          </p:nvSpPr>
          <p:spPr>
            <a:xfrm>
              <a:off x="7978635" y="2661666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4E711D1-FFF6-4D1F-88E0-ABC71A07C277}"/>
                </a:ext>
              </a:extLst>
            </p:cNvPr>
            <p:cNvSpPr txBox="1"/>
            <p:nvPr/>
          </p:nvSpPr>
          <p:spPr>
            <a:xfrm>
              <a:off x="7743854" y="2660505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57C59B4-D19B-44FE-A814-39F5DFA55436}"/>
                </a:ext>
              </a:extLst>
            </p:cNvPr>
            <p:cNvSpPr txBox="1"/>
            <p:nvPr/>
          </p:nvSpPr>
          <p:spPr>
            <a:xfrm>
              <a:off x="7548499" y="2384980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B8F958B-8B71-4996-97C5-0B948115CD98}"/>
                </a:ext>
              </a:extLst>
            </p:cNvPr>
            <p:cNvSpPr txBox="1"/>
            <p:nvPr/>
          </p:nvSpPr>
          <p:spPr>
            <a:xfrm>
              <a:off x="7743854" y="2429789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AD20B0D-43D6-4702-A375-2626C62AAA96}"/>
                </a:ext>
              </a:extLst>
            </p:cNvPr>
            <p:cNvSpPr txBox="1"/>
            <p:nvPr/>
          </p:nvSpPr>
          <p:spPr>
            <a:xfrm>
              <a:off x="8048744" y="2509901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ADA7A11A-0B2C-4645-A59C-40EE19132973}"/>
              </a:ext>
            </a:extLst>
          </p:cNvPr>
          <p:cNvSpPr txBox="1"/>
          <p:nvPr/>
        </p:nvSpPr>
        <p:spPr>
          <a:xfrm>
            <a:off x="2423681" y="2976153"/>
            <a:ext cx="23735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C2G: 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Cloud-to-Ground discharges between electrons at the base of cloud and a lack of electrons in the earth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831FE81-AEF1-4F0E-B1AE-CEE0F617E6AB}"/>
              </a:ext>
            </a:extLst>
          </p:cNvPr>
          <p:cNvSpPr txBox="1"/>
          <p:nvPr/>
        </p:nvSpPr>
        <p:spPr>
          <a:xfrm>
            <a:off x="73950" y="93077"/>
            <a:ext cx="3504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C2C: Cloud-to-Cloud discharges between accumulated electrons at the base of cloud and a lack of electrons at the top of the cloud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D12ED04-8366-4A98-A3FC-B63C01A1B469}"/>
              </a:ext>
            </a:extLst>
          </p:cNvPr>
          <p:cNvSpPr txBox="1"/>
          <p:nvPr/>
        </p:nvSpPr>
        <p:spPr>
          <a:xfrm>
            <a:off x="2598239" y="5292825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F0CD772-2B91-4F5A-9277-E70793B257B8}"/>
              </a:ext>
            </a:extLst>
          </p:cNvPr>
          <p:cNvSpPr txBox="1"/>
          <p:nvPr/>
        </p:nvSpPr>
        <p:spPr>
          <a:xfrm>
            <a:off x="2707642" y="5510993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244C29C-1647-4E29-8B3A-2DC10AF477E5}"/>
              </a:ext>
            </a:extLst>
          </p:cNvPr>
          <p:cNvSpPr txBox="1"/>
          <p:nvPr/>
        </p:nvSpPr>
        <p:spPr>
          <a:xfrm>
            <a:off x="2793773" y="5758570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CD60A2B-BD86-4822-B21E-40D9D7F12CBF}"/>
              </a:ext>
            </a:extLst>
          </p:cNvPr>
          <p:cNvSpPr txBox="1"/>
          <p:nvPr/>
        </p:nvSpPr>
        <p:spPr>
          <a:xfrm>
            <a:off x="2868848" y="5987464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6868A42-E92A-4002-B7A8-DBE92748FEEA}"/>
              </a:ext>
            </a:extLst>
          </p:cNvPr>
          <p:cNvSpPr txBox="1"/>
          <p:nvPr/>
        </p:nvSpPr>
        <p:spPr>
          <a:xfrm>
            <a:off x="1385482" y="4932985"/>
            <a:ext cx="359394" cy="461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6B4AB2F-9960-453C-A2AE-D67186D13B08}"/>
              </a:ext>
            </a:extLst>
          </p:cNvPr>
          <p:cNvSpPr txBox="1"/>
          <p:nvPr/>
        </p:nvSpPr>
        <p:spPr>
          <a:xfrm>
            <a:off x="1365525" y="5113887"/>
            <a:ext cx="359394" cy="461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EB42948-8448-45C1-B0E0-4FAD298E25B5}"/>
              </a:ext>
            </a:extLst>
          </p:cNvPr>
          <p:cNvSpPr txBox="1"/>
          <p:nvPr/>
        </p:nvSpPr>
        <p:spPr>
          <a:xfrm>
            <a:off x="1651677" y="5141822"/>
            <a:ext cx="359394" cy="461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6" name="Date Placeholder 105">
            <a:extLst>
              <a:ext uri="{FF2B5EF4-FFF2-40B4-BE49-F238E27FC236}">
                <a16:creationId xmlns:a16="http://schemas.microsoft.com/office/drawing/2014/main" id="{4CC0792B-1D77-4BD9-BDD1-9260D36AE8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107" name="Footer Placeholder 106">
            <a:extLst>
              <a:ext uri="{FF2B5EF4-FFF2-40B4-BE49-F238E27FC236}">
                <a16:creationId xmlns:a16="http://schemas.microsoft.com/office/drawing/2014/main" id="{565CE9C3-1417-4F8C-AE52-2F6CE3CEF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108" name="Slide Number Placeholder 107">
            <a:extLst>
              <a:ext uri="{FF2B5EF4-FFF2-40B4-BE49-F238E27FC236}">
                <a16:creationId xmlns:a16="http://schemas.microsoft.com/office/drawing/2014/main" id="{20578EFD-C368-4B33-AE6D-092C173FE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SEG Remote Imaging Workshop   </a:t>
            </a:r>
            <a:fld id="{36BE6649-5274-4C17-AD0A-AD471135FEA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82CDB029-95DA-4616-B464-CD12C340A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055" y="1626806"/>
            <a:ext cx="5921342" cy="3646275"/>
          </a:xfrm>
          <a:prstGeom prst="rect">
            <a:avLst/>
          </a:prstGeom>
        </p:spPr>
      </p:pic>
      <p:sp>
        <p:nvSpPr>
          <p:cNvPr id="110" name="Subtitle 2">
            <a:extLst>
              <a:ext uri="{FF2B5EF4-FFF2-40B4-BE49-F238E27FC236}">
                <a16:creationId xmlns:a16="http://schemas.microsoft.com/office/drawing/2014/main" id="{7165181B-4639-4CB6-B556-1C86E7F3FB29}"/>
              </a:ext>
            </a:extLst>
          </p:cNvPr>
          <p:cNvSpPr txBox="1">
            <a:spLocks/>
          </p:cNvSpPr>
          <p:nvPr/>
        </p:nvSpPr>
        <p:spPr>
          <a:xfrm>
            <a:off x="4781510" y="1511494"/>
            <a:ext cx="7178107" cy="5055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400" dirty="0"/>
              <a:t>Rise-Time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400" dirty="0"/>
              <a:t>Peak Current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400" dirty="0"/>
              <a:t>Peak-to-Zero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400" dirty="0"/>
              <a:t>Density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400" dirty="0"/>
              <a:t>Other attributes calculated from these measurements.</a:t>
            </a:r>
          </a:p>
          <a:p>
            <a:pPr marL="0" lvl="2"/>
            <a:endParaRPr lang="en-US" sz="700" b="1" kern="0" dirty="0">
              <a:solidFill>
                <a:sysClr val="windowText" lastClr="000000"/>
              </a:solidFill>
            </a:endParaRPr>
          </a:p>
          <a:p>
            <a:r>
              <a:rPr lang="en-US" sz="2400" dirty="0"/>
              <a:t>Measurements separated by time.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5D7F534-0FBF-42D6-A993-647F42C4645C}"/>
              </a:ext>
            </a:extLst>
          </p:cNvPr>
          <p:cNvSpPr txBox="1"/>
          <p:nvPr/>
        </p:nvSpPr>
        <p:spPr>
          <a:xfrm>
            <a:off x="9248172" y="5071834"/>
            <a:ext cx="294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Lightning Strike Waveform</a:t>
            </a:r>
          </a:p>
        </p:txBody>
      </p:sp>
    </p:spTree>
    <p:extLst>
      <p:ext uri="{BB962C8B-B14F-4D97-AF65-F5344CB8AC3E}">
        <p14:creationId xmlns:p14="http://schemas.microsoft.com/office/powerpoint/2010/main" val="3462754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AE1BCA-C715-486E-B655-18C84DAE1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06158" cy="6864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FE25F-7236-42A3-BF03-CC1951236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535" y="216983"/>
            <a:ext cx="9214265" cy="1325563"/>
          </a:xfrm>
        </p:spPr>
        <p:txBody>
          <a:bodyPr/>
          <a:lstStyle/>
          <a:p>
            <a:r>
              <a:rPr lang="en-US" dirty="0"/>
              <a:t>Lightning Strike Mathematics        comparable to Neon Light Tube Mathematics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2C67D0-86DF-4EFB-9670-1629D85F90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August 2018</a:t>
            </a:r>
            <a:endParaRPr lang="en-US" sz="9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0EE97-4FB2-49B8-A419-CB4917EE01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 dirty="0"/>
              <a:t>Copyright © 2018</a:t>
            </a:r>
          </a:p>
          <a:p>
            <a:r>
              <a:rPr lang="en-US" sz="1000" spc="-1" dirty="0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A772F-4B53-4A96-9520-833F92213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SEG Remote Imaging Workshop   </a:t>
            </a:r>
            <a:fld id="{36BE6649-5274-4C17-AD0A-AD471135FEA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5645D2-2F33-451F-AA4B-9A4FD7DFC0A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5457" y="1379539"/>
            <a:ext cx="5201466" cy="244531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8985CD-57D8-4DAE-9782-40762F07C8B0}"/>
              </a:ext>
            </a:extLst>
          </p:cNvPr>
          <p:cNvSpPr txBox="1">
            <a:spLocks/>
          </p:cNvSpPr>
          <p:nvPr/>
        </p:nvSpPr>
        <p:spPr>
          <a:xfrm>
            <a:off x="7100299" y="1471445"/>
            <a:ext cx="4282582" cy="2384046"/>
          </a:xfrm>
          <a:prstGeom prst="rect">
            <a:avLst/>
          </a:prstGeom>
        </p:spPr>
        <p:txBody>
          <a:bodyPr/>
          <a:lstStyle>
            <a:lvl1pPr marL="228547" indent="-228547" algn="l" defTabSz="91418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640" indent="-228547" algn="l" defTabSz="9141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2734" indent="-228547" algn="l" defTabSz="9141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599827" indent="-228547" algn="l" defTabSz="9141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6920" indent="-228547" algn="l" defTabSz="9141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014" indent="-228547" algn="l" defTabSz="9141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6pPr>
            <a:lvl7pPr marL="2971107" indent="-228547" algn="l" defTabSz="9141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7pPr>
            <a:lvl8pPr marL="3428200" indent="-228547" algn="l" defTabSz="9141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93" indent="-228547" algn="l" defTabSz="9141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atmospheric capacitor is like a neon light tube capacitor</a:t>
            </a:r>
          </a:p>
          <a:p>
            <a:r>
              <a:rPr lang="en-US" sz="2400" dirty="0"/>
              <a:t>Just an additional resistance (R</a:t>
            </a:r>
            <a:r>
              <a:rPr lang="en-US" sz="2400" baseline="-25000" dirty="0"/>
              <a:t>2</a:t>
            </a:r>
            <a:r>
              <a:rPr lang="en-US" sz="2400" dirty="0"/>
              <a:t>) limiting the current</a:t>
            </a:r>
          </a:p>
          <a:p>
            <a:r>
              <a:rPr lang="en-US" sz="2400" dirty="0"/>
              <a:t>Calculating R</a:t>
            </a:r>
            <a:r>
              <a:rPr lang="en-US" sz="2400" baseline="-25000" dirty="0"/>
              <a:t>2</a:t>
            </a:r>
            <a:r>
              <a:rPr lang="en-US" sz="2400" dirty="0"/>
              <a:t> provides values for resistivity maps &amp; volumes.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8D7F23-1AFD-4085-92FD-0685298449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2953" y="3690296"/>
            <a:ext cx="5900818" cy="285615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76701F-9D30-495B-BE6A-D73DDFA252DA}"/>
              </a:ext>
            </a:extLst>
          </p:cNvPr>
          <p:cNvSpPr txBox="1">
            <a:spLocks/>
          </p:cNvSpPr>
          <p:nvPr/>
        </p:nvSpPr>
        <p:spPr>
          <a:xfrm>
            <a:off x="2031407" y="3880398"/>
            <a:ext cx="4394642" cy="2553059"/>
          </a:xfrm>
          <a:prstGeom prst="rect">
            <a:avLst/>
          </a:prstGeom>
        </p:spPr>
        <p:txBody>
          <a:bodyPr/>
          <a:lstStyle>
            <a:lvl1pPr marL="228547" indent="-228547" algn="l" defTabSz="91418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640" indent="-228547" algn="l" defTabSz="9141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2734" indent="-228547" algn="l" defTabSz="9141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599827" indent="-228547" algn="l" defTabSz="9141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6920" indent="-228547" algn="l" defTabSz="9141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014" indent="-228547" algn="l" defTabSz="9141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6pPr>
            <a:lvl7pPr marL="2971107" indent="-228547" algn="l" defTabSz="9141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7pPr>
            <a:lvl8pPr marL="3428200" indent="-228547" algn="l" defTabSz="9141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93" indent="-228547" algn="l" defTabSz="91418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</a:t>
            </a:r>
            <a:r>
              <a:rPr lang="en-US" sz="2400" baseline="-25000" dirty="0"/>
              <a:t>1</a:t>
            </a:r>
            <a:r>
              <a:rPr lang="en-US" sz="2400" dirty="0"/>
              <a:t> is resistance governing the time between lightning strokes.</a:t>
            </a:r>
          </a:p>
          <a:p>
            <a:r>
              <a:rPr lang="en-US" sz="2400" dirty="0"/>
              <a:t>R</a:t>
            </a:r>
            <a:r>
              <a:rPr lang="en-US" sz="2400" baseline="-25000" dirty="0"/>
              <a:t>2</a:t>
            </a:r>
            <a:r>
              <a:rPr lang="en-US" sz="2400" dirty="0"/>
              <a:t> is the resistance between the lightning strike point and the bottom plate of the capacitor, i.e. the resistance of the rocks and the fluids in the rocks.</a:t>
            </a:r>
          </a:p>
        </p:txBody>
      </p:sp>
    </p:spTree>
    <p:extLst>
      <p:ext uri="{BB962C8B-B14F-4D97-AF65-F5344CB8AC3E}">
        <p14:creationId xmlns:p14="http://schemas.microsoft.com/office/powerpoint/2010/main" val="554041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CAA3A-49AD-440B-916F-57B6E0FC7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3900"/>
          </a:xfrm>
        </p:spPr>
        <p:txBody>
          <a:bodyPr/>
          <a:lstStyle/>
          <a:p>
            <a:r>
              <a:rPr lang="en-US" dirty="0"/>
              <a:t>Dynamic Identifies Lightning Risk Points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AEA7F-6955-4496-8325-502943C4B7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9FA1F-EBED-491B-AB0C-972CB8FE3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2518F-43D9-49CC-BB78-F785C862E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SEG Remote Imaging Workshop   </a:t>
            </a:r>
            <a:fld id="{36BE6649-5274-4C17-AD0A-AD471135FEA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61BFB9-56F8-4086-B9BA-4C39ED744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1089025"/>
            <a:ext cx="11915775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00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D410A-F1D9-4B4B-8D38-813C04925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1465"/>
          </a:xfrm>
        </p:spPr>
        <p:txBody>
          <a:bodyPr/>
          <a:lstStyle/>
          <a:p>
            <a:r>
              <a:rPr lang="en-US" dirty="0"/>
              <a:t>Oklahoma Lightning Maps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BCA43-7630-4CFE-908E-E2E8EB194D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F73E4-DE7C-4C4B-A478-A0B74CE40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87977-6666-4EF1-AA36-E7BB8D848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SEG Remote Imaging Workshop   </a:t>
            </a:r>
            <a:fld id="{36BE6649-5274-4C17-AD0A-AD471135FEA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A4D481-3625-486D-89BF-A2859BA39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0" y="1037989"/>
            <a:ext cx="5843349" cy="5318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C664AE-B602-4C30-85E7-95B2418EE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09" y="834330"/>
            <a:ext cx="2809207" cy="26391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5B1829-A95D-4048-8682-9D2CE8B15CC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11" y="772764"/>
            <a:ext cx="2940274" cy="2762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CFDE8C-5230-486D-B1DE-2C6D8DDBF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89" y="3533775"/>
            <a:ext cx="2940274" cy="2762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5FA4E5-8249-4271-936B-D85BE70587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11" y="3510031"/>
            <a:ext cx="2965549" cy="27859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EC6A70-C36B-4E9E-95E8-9296D77966DB}"/>
              </a:ext>
            </a:extLst>
          </p:cNvPr>
          <p:cNvSpPr txBox="1"/>
          <p:nvPr/>
        </p:nvSpPr>
        <p:spPr>
          <a:xfrm>
            <a:off x="838200" y="1222530"/>
            <a:ext cx="4667303" cy="46166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Strike Locations over Topography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4CEDFC-075D-4687-8D84-701FC3CD32EA}"/>
              </a:ext>
            </a:extLst>
          </p:cNvPr>
          <p:cNvSpPr txBox="1"/>
          <p:nvPr/>
        </p:nvSpPr>
        <p:spPr>
          <a:xfrm>
            <a:off x="6649036" y="668595"/>
            <a:ext cx="1528816" cy="46166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Rise-Time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9B987B-0C23-49C2-8C03-FA6C423E334C}"/>
              </a:ext>
            </a:extLst>
          </p:cNvPr>
          <p:cNvSpPr txBox="1"/>
          <p:nvPr/>
        </p:nvSpPr>
        <p:spPr>
          <a:xfrm>
            <a:off x="9202458" y="3398255"/>
            <a:ext cx="2889765" cy="46166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Apparent Resistivity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C2446B-64F3-4CF3-9FCA-521BAAFF51A2}"/>
              </a:ext>
            </a:extLst>
          </p:cNvPr>
          <p:cNvSpPr txBox="1"/>
          <p:nvPr/>
        </p:nvSpPr>
        <p:spPr>
          <a:xfrm>
            <a:off x="7001743" y="3486784"/>
            <a:ext cx="1141659" cy="46166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44BB4C-C30C-4915-96F5-B833EC72C4E3}"/>
              </a:ext>
            </a:extLst>
          </p:cNvPr>
          <p:cNvSpPr txBox="1"/>
          <p:nvPr/>
        </p:nvSpPr>
        <p:spPr>
          <a:xfrm>
            <a:off x="9232548" y="206992"/>
            <a:ext cx="1256306" cy="830997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Peak </a:t>
            </a:r>
          </a:p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3376524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D410A-F1D9-4B4B-8D38-813C04925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9486"/>
          </a:xfrm>
        </p:spPr>
        <p:txBody>
          <a:bodyPr>
            <a:normAutofit fontScale="90000"/>
          </a:bodyPr>
          <a:lstStyle/>
          <a:p>
            <a:r>
              <a:rPr lang="en-US" dirty="0"/>
              <a:t>Cushing Oklahoma Time-Lapse Apparent Resistivity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BCA43-7630-4CFE-908E-E2E8EB194D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F73E4-DE7C-4C4B-A478-A0B74CE40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87977-6666-4EF1-AA36-E7BB8D848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SEG Remote Imaging Workshop   </a:t>
            </a:r>
            <a:fld id="{36BE6649-5274-4C17-AD0A-AD471135FEA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BC2F6A-B0AB-4F77-804B-075448248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87" y="1014611"/>
            <a:ext cx="9496425" cy="534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07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1DB7A-6235-458A-803A-A71DA402A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086100" cy="3063875"/>
          </a:xfrm>
        </p:spPr>
        <p:txBody>
          <a:bodyPr>
            <a:normAutofit/>
          </a:bodyPr>
          <a:lstStyle/>
          <a:p>
            <a:r>
              <a:rPr lang="en-US" dirty="0"/>
              <a:t>British Columbia Mine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94B88-1878-4A61-B8B4-CC72FF1BF0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E85E4-C9E3-42AA-AA6A-09606B3D9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EA284-3268-4595-884E-3E55BD8B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SEG Remote Imaging Workshop   </a:t>
            </a:r>
            <a:fld id="{36BE6649-5274-4C17-AD0A-AD471135FEA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64BC9A-BA09-4056-98F9-FB5440A77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42" y="0"/>
            <a:ext cx="6682981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49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D410A-F1D9-4B4B-8D38-813C04925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333625" cy="2901950"/>
          </a:xfrm>
        </p:spPr>
        <p:txBody>
          <a:bodyPr>
            <a:normAutofit/>
          </a:bodyPr>
          <a:lstStyle/>
          <a:p>
            <a:r>
              <a:rPr lang="en-US" dirty="0"/>
              <a:t>North</a:t>
            </a:r>
            <a:br>
              <a:rPr lang="en-US" dirty="0"/>
            </a:br>
            <a:r>
              <a:rPr lang="en-US" dirty="0"/>
              <a:t>Nevada</a:t>
            </a:r>
            <a:br>
              <a:rPr lang="en-US" dirty="0"/>
            </a:br>
            <a:r>
              <a:rPr lang="en-US" dirty="0"/>
              <a:t>Lightning</a:t>
            </a:r>
            <a:br>
              <a:rPr lang="en-US" dirty="0"/>
            </a:br>
            <a:r>
              <a:rPr lang="en-US" dirty="0"/>
              <a:t>Attribute</a:t>
            </a:r>
            <a:br>
              <a:rPr lang="en-US" dirty="0"/>
            </a:br>
            <a:r>
              <a:rPr lang="en-US" dirty="0"/>
              <a:t>Maps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BCA43-7630-4CFE-908E-E2E8EB194D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F73E4-DE7C-4C4B-A478-A0B74CE40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87977-6666-4EF1-AA36-E7BB8D848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SEG Remote Imaging Workshop   </a:t>
            </a:r>
            <a:fld id="{36BE6649-5274-4C17-AD0A-AD471135FEA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3AC5E5-6DAD-4608-B447-A2FBAC52E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25" y="717550"/>
            <a:ext cx="697503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37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D410A-F1D9-4B4B-8D38-813C04925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6334"/>
          </a:xfrm>
        </p:spPr>
        <p:txBody>
          <a:bodyPr/>
          <a:lstStyle/>
          <a:p>
            <a:r>
              <a:rPr lang="en-US" dirty="0"/>
              <a:t>North Nevada Interpretation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BCA43-7630-4CFE-908E-E2E8EB194D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F73E4-DE7C-4C4B-A478-A0B74CE40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87977-6666-4EF1-AA36-E7BB8D848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SEG Remote Imaging Workshop   </a:t>
            </a:r>
            <a:fld id="{36BE6649-5274-4C17-AD0A-AD471135FEA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18DC3F-FB89-4E40-AFCB-B0CB717EE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04" y="1331459"/>
            <a:ext cx="10256591" cy="502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66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1DB7A-6235-458A-803A-A71DA402A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Covenant Field, Utah Volumes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94B88-1878-4A61-B8B4-CC72FF1BF0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E85E4-C9E3-42AA-AA6A-09606B3D9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EA284-3268-4595-884E-3E55BD8B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SEG Remote Imaging Workshop   </a:t>
            </a:r>
            <a:fld id="{36BE6649-5274-4C17-AD0A-AD471135FEA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79C51B-D846-4133-B30A-9C8E454D3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26" y="1558775"/>
            <a:ext cx="9939147" cy="514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27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D410A-F1D9-4B4B-8D38-813C04925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</p:spPr>
        <p:txBody>
          <a:bodyPr/>
          <a:lstStyle/>
          <a:p>
            <a:r>
              <a:rPr lang="en-US" dirty="0"/>
              <a:t>South Utah Interpretation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BCA43-7630-4CFE-908E-E2E8EB194D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F73E4-DE7C-4C4B-A478-A0B74CE40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87977-6666-4EF1-AA36-E7BB8D848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SEG Remote Imaging Workshop   </a:t>
            </a:r>
            <a:fld id="{36BE6649-5274-4C17-AD0A-AD471135FEA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23CEC5-4E16-4D68-88B4-4633AE7BD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11" y="1231482"/>
            <a:ext cx="10410978" cy="512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14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6405F-5A07-4E6D-9165-65E5B74E7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5425" y="1003300"/>
            <a:ext cx="2886075" cy="207556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Geophysical Service</a:t>
            </a:r>
            <a:br>
              <a:rPr lang="en-US" dirty="0"/>
            </a:br>
            <a:r>
              <a:rPr lang="en-US" dirty="0"/>
              <a:t>Technologies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7865A86-2280-4D66-BD0B-381D519B81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1014834"/>
              </p:ext>
            </p:extLst>
          </p:nvPr>
        </p:nvGraphicFramePr>
        <p:xfrm>
          <a:off x="76200" y="50800"/>
          <a:ext cx="8839201" cy="633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3475672222"/>
                    </a:ext>
                  </a:extLst>
                </a:gridCol>
                <a:gridCol w="3688080">
                  <a:extLst>
                    <a:ext uri="{9D8B030D-6E8A-4147-A177-3AD203B41FA5}">
                      <a16:colId xmlns:a16="http://schemas.microsoft.com/office/drawing/2014/main" val="767480720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840920106"/>
                    </a:ext>
                  </a:extLst>
                </a:gridCol>
                <a:gridCol w="1104845">
                  <a:extLst>
                    <a:ext uri="{9D8B030D-6E8A-4147-A177-3AD203B41FA5}">
                      <a16:colId xmlns:a16="http://schemas.microsoft.com/office/drawing/2014/main" val="4064512103"/>
                    </a:ext>
                  </a:extLst>
                </a:gridCol>
                <a:gridCol w="906835">
                  <a:extLst>
                    <a:ext uri="{9D8B030D-6E8A-4147-A177-3AD203B41FA5}">
                      <a16:colId xmlns:a16="http://schemas.microsoft.com/office/drawing/2014/main" val="475971740"/>
                    </a:ext>
                  </a:extLst>
                </a:gridCol>
                <a:gridCol w="990601">
                  <a:extLst>
                    <a:ext uri="{9D8B030D-6E8A-4147-A177-3AD203B41FA5}">
                      <a16:colId xmlns:a16="http://schemas.microsoft.com/office/drawing/2014/main" val="779765362"/>
                    </a:ext>
                  </a:extLst>
                </a:gridCol>
              </a:tblGrid>
              <a:tr h="24911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Discipline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Receiver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Remote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826690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Potential Fields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Gravity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Passive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Some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346914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Potential Fields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Magnetics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Passive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97947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Electrical Methods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D.C. Resistivity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293492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Electrical Methods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Electrical Resistivity Tomography (ERT)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892682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Electrical Methods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Induced Polarization (IP)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97868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Electrical Methods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Time-Domain IP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495225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Electrical Methods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Magnetotellurics (MT)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Passive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657396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Electrical Methods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Audio-Frequency MT (AMT)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Passive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08576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Electrical Methods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Controlled Source Electromagnetics (CSEM)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Medium</a:t>
                      </a:r>
                    </a:p>
                  </a:txBody>
                  <a:tcPr>
                    <a:solidFill>
                      <a:srgbClr val="ECF20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165777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Electrical Methods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Transient Electromagnetic Time-Domain EM (TEM)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810279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Electrical Methods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Controlled Source Audio Magnetotelluric (CSAMT) techniques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030011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Electrical Methods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Frequency-Domain EM Induction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569090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Electrical Methods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AquaTrack (leak detection at dams, mines, etc.)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768002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Electrical Methods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Borehole Techniques like Self-Potential (SP)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Passive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221010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Electrical Methods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 Penetrating Radar (GPR)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260636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Electrical Methods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 Low Frequency Methods (VLF)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Medium</a:t>
                      </a:r>
                    </a:p>
                  </a:txBody>
                  <a:tcPr>
                    <a:solidFill>
                      <a:srgbClr val="ECF20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472768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Electrical Methods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High-Frequency Techniques (radar, etc.)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502820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Electrical Methods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Airborne Electromagnetic Systems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189928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Electrical Methods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Tipper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Passive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Some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514670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ElectroSeis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ElectroSeis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Passive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60866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Seismic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Micro-Seismic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386006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Seismic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Earthquake Seismology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Passive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541268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Seismic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Refraction Seismic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Medium</a:t>
                      </a:r>
                    </a:p>
                  </a:txBody>
                  <a:tcPr>
                    <a:solidFill>
                      <a:srgbClr val="ECF20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734225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Seismic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Reflection Seismic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Medium</a:t>
                      </a:r>
                    </a:p>
                  </a:txBody>
                  <a:tcPr>
                    <a:solidFill>
                      <a:srgbClr val="ECF20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448027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Satellite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Spatial, Spectral, Temporal, &amp; Geometric Resolution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Passive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Database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799180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Satellite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Radiometric Resolution: Thermal, Reflectance, Elevation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Passive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Database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5664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Lightning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National Lightning Detection Network (NLDN)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Passive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Database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134413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Lightning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Global Lightning Database (GLD-360)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Passive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Database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093337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E8CE9-2C35-463D-B9DF-7028F315F1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2DCE1-75B7-4332-A95F-6CAB78441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CDAE9-A2F0-492E-A081-466B008A4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SEG Remote Imaging Workshop   </a:t>
            </a:r>
            <a:fld id="{36BE6649-5274-4C17-AD0A-AD471135FEA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6659AA-9D68-461E-B7D5-68DAB9BCFC8A}"/>
              </a:ext>
            </a:extLst>
          </p:cNvPr>
          <p:cNvSpPr txBox="1"/>
          <p:nvPr/>
        </p:nvSpPr>
        <p:spPr>
          <a:xfrm>
            <a:off x="9115424" y="3594223"/>
            <a:ext cx="28860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on right column and 8 remote imaging green &amp; yellow technologies</a:t>
            </a:r>
          </a:p>
        </p:txBody>
      </p:sp>
    </p:spTree>
    <p:extLst>
      <p:ext uri="{BB962C8B-B14F-4D97-AF65-F5344CB8AC3E}">
        <p14:creationId xmlns:p14="http://schemas.microsoft.com/office/powerpoint/2010/main" val="267696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7C214-A000-4415-AF6C-9175AB721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299"/>
            <a:ext cx="10515600" cy="762339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C19EC-33FB-410A-B429-B14AB4B37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6638"/>
            <a:ext cx="10515600" cy="5566237"/>
          </a:xfrm>
        </p:spPr>
        <p:txBody>
          <a:bodyPr>
            <a:normAutofit fontScale="92500"/>
          </a:bodyPr>
          <a:lstStyle/>
          <a:p>
            <a:pPr marL="571500" lvl="0" indent="-5715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Lighting strike locations are impacted by geology.</a:t>
            </a:r>
          </a:p>
          <a:p>
            <a:pPr marL="571500" lvl="0" indent="-5715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Lightning strikes clusters are predictable from historical data.</a:t>
            </a:r>
          </a:p>
          <a:p>
            <a:pPr marL="571500" lvl="0" indent="-5715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Randomizing lightning strike cell locations  create a different distribution than raw data. Differences in these distributions are due to geologic influences on locations.</a:t>
            </a:r>
          </a:p>
          <a:p>
            <a:pPr marL="571500" lvl="0" indent="-5715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Skin depth of lightning electrical energy is tied to the build-up of storms and charges telluric currents at exploration depths.</a:t>
            </a:r>
          </a:p>
          <a:p>
            <a:pPr marL="571500" lvl="0" indent="-5715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Rock properties, apparent resistivity and apparent permittivity, can be calculated from lightning strike databases.</a:t>
            </a:r>
          </a:p>
          <a:p>
            <a:pPr marL="571500" lvl="0" indent="-5715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Rock properties and lightning attributes distributions displayed as maps, as volumes, &amp; interpolated to match existing or planned geophysical surveys, filling-the-gaps.</a:t>
            </a:r>
          </a:p>
          <a:p>
            <a:pPr marL="571500" lvl="0" indent="-5715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These maps and volumes allow the creation of geotechnical frameworks – faulting &amp; resistivity anomalies &amp; sweetspots, as shown in Oklahoma, British Columbia, North Nevada, Central Utah, and South Utah examples.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8031E-FB6A-4BDC-A3D0-87E7372EDD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9172C-242F-4AE7-8F5E-B875ECF02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EBD25-620F-45A6-83D2-5FFC173F1A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SEG Remote Imaging Workshop   </a:t>
            </a:r>
            <a:fld id="{36BE6649-5274-4C17-AD0A-AD471135FEA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913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2F0A0-17BE-4F20-B3BC-3296969BF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8640"/>
            <a:ext cx="10515600" cy="853357"/>
          </a:xfrm>
        </p:spPr>
        <p:txBody>
          <a:bodyPr/>
          <a:lstStyle/>
          <a:p>
            <a:r>
              <a:rPr lang="en-US" dirty="0"/>
              <a:t>Contact Dynamic Measurement</a:t>
            </a:r>
          </a:p>
        </p:txBody>
      </p:sp>
      <p:pic>
        <p:nvPicPr>
          <p:cNvPr id="7" name="Song_408_B">
            <a:hlinkClick r:id="" action="ppaction://media"/>
            <a:extLst>
              <a:ext uri="{FF2B5EF4-FFF2-40B4-BE49-F238E27FC236}">
                <a16:creationId xmlns:a16="http://schemas.microsoft.com/office/drawing/2014/main" id="{1185F967-4C9C-4E73-8A5E-BDB0E2A96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8637" y="2758640"/>
            <a:ext cx="487363" cy="4873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3E30E-AB81-446F-BBEF-B8BC07BA6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11997"/>
            <a:ext cx="10515600" cy="2818355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5"/>
              </a:rPr>
              <a:t>http://www.dynamicmeasurement.com</a:t>
            </a:r>
            <a:r>
              <a:rPr lang="en-US" dirty="0"/>
              <a:t> Website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dirty="0">
                <a:hlinkClick r:id="rId6"/>
              </a:rPr>
              <a:t>roice@dynamicmeasurement.com</a:t>
            </a:r>
            <a:r>
              <a:rPr lang="en-US" dirty="0"/>
              <a:t> Roice Nelson 713.542.2207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dirty="0">
                <a:hlinkClick r:id="rId7"/>
              </a:rPr>
              <a:t>ljberent@dynamicmeasurement.com</a:t>
            </a:r>
            <a:r>
              <a:rPr lang="en-US" dirty="0"/>
              <a:t> Louie Berent 832.352.3795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5D99D-BCFA-4082-892D-BD6CADA88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1FEAAF6-826A-4EFE-9A68-E8A0B0338E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D386880-5F79-46F0-B8FC-267E3D117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SEG Remote Imaging Workshop   </a:t>
            </a:r>
            <a:fld id="{36BE6649-5274-4C17-AD0A-AD471135FEA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0649AF0-F65E-4140-94DD-D84ECA30A242}"/>
              </a:ext>
            </a:extLst>
          </p:cNvPr>
          <p:cNvSpPr txBox="1">
            <a:spLocks/>
          </p:cNvSpPr>
          <p:nvPr/>
        </p:nvSpPr>
        <p:spPr>
          <a:xfrm>
            <a:off x="838200" y="1735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Acknowledgements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F244617-B7AC-4252-BC04-73F34E9FE33E}"/>
              </a:ext>
            </a:extLst>
          </p:cNvPr>
          <p:cNvSpPr txBox="1">
            <a:spLocks/>
          </p:cNvSpPr>
          <p:nvPr/>
        </p:nvSpPr>
        <p:spPr>
          <a:xfrm>
            <a:off x="901823" y="1384917"/>
            <a:ext cx="10515600" cy="12517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OGS, LTI, and Renewable Energies for permission to show their lightning analysis projects, and Dynamic Measurement for support.</a:t>
            </a:r>
          </a:p>
        </p:txBody>
      </p:sp>
    </p:spTree>
    <p:extLst>
      <p:ext uri="{BB962C8B-B14F-4D97-AF65-F5344CB8AC3E}">
        <p14:creationId xmlns:p14="http://schemas.microsoft.com/office/powerpoint/2010/main" val="339665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6405F-5A07-4E6D-9165-65E5B74E7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778" y="136526"/>
            <a:ext cx="9156057" cy="70556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Remote Geophysical Service Technologies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7865A86-2280-4D66-BD0B-381D519B81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6261834"/>
              </p:ext>
            </p:extLst>
          </p:nvPr>
        </p:nvGraphicFramePr>
        <p:xfrm>
          <a:off x="838200" y="842091"/>
          <a:ext cx="10515599" cy="551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884">
                  <a:extLst>
                    <a:ext uri="{9D8B030D-6E8A-4147-A177-3AD203B41FA5}">
                      <a16:colId xmlns:a16="http://schemas.microsoft.com/office/drawing/2014/main" val="3475672222"/>
                    </a:ext>
                  </a:extLst>
                </a:gridCol>
                <a:gridCol w="3635303">
                  <a:extLst>
                    <a:ext uri="{9D8B030D-6E8A-4147-A177-3AD203B41FA5}">
                      <a16:colId xmlns:a16="http://schemas.microsoft.com/office/drawing/2014/main" val="767480720"/>
                    </a:ext>
                  </a:extLst>
                </a:gridCol>
                <a:gridCol w="1481560">
                  <a:extLst>
                    <a:ext uri="{9D8B030D-6E8A-4147-A177-3AD203B41FA5}">
                      <a16:colId xmlns:a16="http://schemas.microsoft.com/office/drawing/2014/main" val="2840920106"/>
                    </a:ext>
                  </a:extLst>
                </a:gridCol>
                <a:gridCol w="1932972">
                  <a:extLst>
                    <a:ext uri="{9D8B030D-6E8A-4147-A177-3AD203B41FA5}">
                      <a16:colId xmlns:a16="http://schemas.microsoft.com/office/drawing/2014/main" val="4064512103"/>
                    </a:ext>
                  </a:extLst>
                </a:gridCol>
                <a:gridCol w="902825">
                  <a:extLst>
                    <a:ext uri="{9D8B030D-6E8A-4147-A177-3AD203B41FA5}">
                      <a16:colId xmlns:a16="http://schemas.microsoft.com/office/drawing/2014/main" val="475971740"/>
                    </a:ext>
                  </a:extLst>
                </a:gridCol>
                <a:gridCol w="1087055">
                  <a:extLst>
                    <a:ext uri="{9D8B030D-6E8A-4147-A177-3AD203B41FA5}">
                      <a16:colId xmlns:a16="http://schemas.microsoft.com/office/drawing/2014/main" val="779765362"/>
                    </a:ext>
                  </a:extLst>
                </a:gridCol>
              </a:tblGrid>
              <a:tr h="24911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Discipline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Receiver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Remote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826690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Potential Fields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Gravity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 feet     (80 m)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Ground, Helicopter,  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 Satellite</a:t>
                      </a: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Some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346914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Potential Fields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Magnetics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4,000 ft      (1200 m)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Airplane or Satellite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97947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Electrical Methods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Tipper (powered by lightning)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Chile-SLC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 or Helicopter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Some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514670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Seismic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Earthquake Seismology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Chile-SLC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Remote Seismographs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541268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Satellite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Spatial, Spectral, Temporal,   &amp; Geometric Resolution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100-22,000 miles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Low, Medium,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Geocentric Orbits</a:t>
                      </a:r>
                      <a:endParaRPr lang="en-US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799180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Satellite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Radiometric Resolution: Thermal, Reflectance, Elevation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160-35,000 kilometers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Low, Medium,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Geocentric Orbits</a:t>
                      </a:r>
                      <a:endParaRPr lang="en-US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5664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Lightning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National Lightning Detection Network (NLDN)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Vertically 800-33,000 ft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Horizontally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&lt;600 miles (&lt;965 km)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134413"/>
                  </a:ext>
                </a:extLst>
              </a:tr>
              <a:tr h="14531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Lightning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Global Lightning Database    (GLD-360)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Vertically 0.25-10 km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Horizontally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&lt;6,000 miles (&lt;9,650 km)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093337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E8CE9-2C35-463D-B9DF-7028F315F1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/>
              <a:t>18 August 2018</a:t>
            </a:r>
            <a:endParaRPr lang="en-US" sz="9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2DCE1-75B7-4332-A95F-6CAB78441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CDAE9-A2F0-492E-A081-466B008A4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SEG Remote Imaging Workshop   </a:t>
            </a:r>
            <a:fld id="{36BE6649-5274-4C17-AD0A-AD471135FEA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324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7C3A2A-2A3B-45F0-ACA1-66FF209CE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489158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DFC480-052F-45EB-A271-8ED865F07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674" y="365125"/>
            <a:ext cx="6334126" cy="949325"/>
          </a:xfrm>
        </p:spPr>
        <p:txBody>
          <a:bodyPr>
            <a:noAutofit/>
          </a:bodyPr>
          <a:lstStyle/>
          <a:p>
            <a:r>
              <a:rPr lang="en-US" dirty="0"/>
              <a:t>Lightning Analysis </a:t>
            </a:r>
            <a:br>
              <a:rPr lang="en-US" dirty="0"/>
            </a:br>
            <a:r>
              <a:rPr lang="en-US" dirty="0"/>
              <a:t>The Source &amp; The Receivers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9E410-F521-4FA8-BD97-7E49347C12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August 2018</a:t>
            </a:r>
            <a:endParaRPr lang="en-US" sz="9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9D267-7C78-4E6B-A457-3AE4E0264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6E506-BA22-432A-BE7C-013208E7E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/>
              <a:t>SEG Remote Imaging Workshop   </a:t>
            </a:r>
            <a:fld id="{36BE6649-5274-4C17-AD0A-AD471135FEA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E28218-9D48-4BD9-9469-CAE335EA3167}"/>
              </a:ext>
            </a:extLst>
          </p:cNvPr>
          <p:cNvSpPr txBox="1"/>
          <p:nvPr/>
        </p:nvSpPr>
        <p:spPr>
          <a:xfrm flipH="1">
            <a:off x="33226" y="5713700"/>
            <a:ext cx="1608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800 feet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F2FC20-E99D-4686-B137-A0417F9074A4}"/>
              </a:ext>
            </a:extLst>
          </p:cNvPr>
          <p:cNvSpPr txBox="1"/>
          <p:nvPr/>
        </p:nvSpPr>
        <p:spPr>
          <a:xfrm flipH="1">
            <a:off x="2680818" y="2116890"/>
            <a:ext cx="2210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33,000 feet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478334-E8F2-468B-9B6B-10A8CD4B314E}"/>
              </a:ext>
            </a:extLst>
          </p:cNvPr>
          <p:cNvCxnSpPr/>
          <p:nvPr/>
        </p:nvCxnSpPr>
        <p:spPr>
          <a:xfrm>
            <a:off x="3223067" y="162046"/>
            <a:ext cx="71666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BE8EA1-0D24-449C-9CC8-377007250126}"/>
              </a:ext>
            </a:extLst>
          </p:cNvPr>
          <p:cNvCxnSpPr/>
          <p:nvPr/>
        </p:nvCxnSpPr>
        <p:spPr>
          <a:xfrm>
            <a:off x="3223067" y="6117749"/>
            <a:ext cx="71666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2B6DF0-A6A1-4FE3-89FF-39F24E4BC20F}"/>
              </a:ext>
            </a:extLst>
          </p:cNvPr>
          <p:cNvCxnSpPr/>
          <p:nvPr/>
        </p:nvCxnSpPr>
        <p:spPr>
          <a:xfrm>
            <a:off x="1568850" y="6117749"/>
            <a:ext cx="71666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DDB11D-62CC-4B29-9313-C3E4D339F66B}"/>
              </a:ext>
            </a:extLst>
          </p:cNvPr>
          <p:cNvCxnSpPr/>
          <p:nvPr/>
        </p:nvCxnSpPr>
        <p:spPr>
          <a:xfrm>
            <a:off x="1582350" y="6003926"/>
            <a:ext cx="71666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160207-79A6-4EAF-AF2B-EAF3C47C04BB}"/>
              </a:ext>
            </a:extLst>
          </p:cNvPr>
          <p:cNvCxnSpPr>
            <a:cxnSpLocks/>
          </p:cNvCxnSpPr>
          <p:nvPr/>
        </p:nvCxnSpPr>
        <p:spPr>
          <a:xfrm>
            <a:off x="1927183" y="5713700"/>
            <a:ext cx="0" cy="29022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77B725E-1E70-4F58-8D1E-75004450F6AF}"/>
              </a:ext>
            </a:extLst>
          </p:cNvPr>
          <p:cNvCxnSpPr>
            <a:cxnSpLocks/>
          </p:cNvCxnSpPr>
          <p:nvPr/>
        </p:nvCxnSpPr>
        <p:spPr>
          <a:xfrm flipV="1">
            <a:off x="1917538" y="6107246"/>
            <a:ext cx="0" cy="29022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535C4F-5987-4C5D-B3D4-4A5005D50B47}"/>
              </a:ext>
            </a:extLst>
          </p:cNvPr>
          <p:cNvCxnSpPr>
            <a:cxnSpLocks/>
          </p:cNvCxnSpPr>
          <p:nvPr/>
        </p:nvCxnSpPr>
        <p:spPr>
          <a:xfrm>
            <a:off x="3612264" y="2712168"/>
            <a:ext cx="0" cy="339507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1D0070D-4BE7-49B0-B6EB-D9302C624436}"/>
              </a:ext>
            </a:extLst>
          </p:cNvPr>
          <p:cNvCxnSpPr>
            <a:cxnSpLocks/>
          </p:cNvCxnSpPr>
          <p:nvPr/>
        </p:nvCxnSpPr>
        <p:spPr>
          <a:xfrm flipV="1">
            <a:off x="3612264" y="161793"/>
            <a:ext cx="0" cy="19656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8B1054E4-A100-46EA-BA05-9F8305CD8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276" y="1315083"/>
            <a:ext cx="2967276" cy="19258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7329927-16C8-4EFE-B08A-92C91AA5F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237" y="3328357"/>
            <a:ext cx="7058315" cy="2678246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F4C4CEDB-5E6A-4818-89CE-244A003A323C}"/>
              </a:ext>
            </a:extLst>
          </p:cNvPr>
          <p:cNvSpPr txBox="1">
            <a:spLocks/>
          </p:cNvSpPr>
          <p:nvPr/>
        </p:nvSpPr>
        <p:spPr>
          <a:xfrm>
            <a:off x="5265575" y="1720972"/>
            <a:ext cx="3597801" cy="1036593"/>
          </a:xfrm>
          <a:prstGeom prst="rect">
            <a:avLst/>
          </a:prstGeom>
        </p:spPr>
        <p:txBody>
          <a:bodyPr lIns="0" tIns="0" rIns="0" bIns="0" anchor="ctr"/>
          <a:lstStyle>
            <a:lvl1pPr algn="l" defTabSz="12190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400" b="0" dirty="0">
                <a:hlinkClick r:id="" action="ppaction://noaction"/>
              </a:rPr>
              <a:t>Strike Locations</a:t>
            </a:r>
            <a:r>
              <a:rPr lang="en-US" sz="2400" b="0" dirty="0"/>
              <a:t> Triangulated &amp; Measurements Reconciled</a:t>
            </a: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5346AC3A-B040-4096-BDBD-B0EFCFB4E8B0}"/>
              </a:ext>
            </a:extLst>
          </p:cNvPr>
          <p:cNvSpPr txBox="1"/>
          <p:nvPr/>
        </p:nvSpPr>
        <p:spPr>
          <a:xfrm>
            <a:off x="6809121" y="6031210"/>
            <a:ext cx="2651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Vaisala: Martin Murphy 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Webinar used with permission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C5812D-1307-475F-A88E-252AC1505560}"/>
              </a:ext>
            </a:extLst>
          </p:cNvPr>
          <p:cNvSpPr txBox="1"/>
          <p:nvPr/>
        </p:nvSpPr>
        <p:spPr>
          <a:xfrm flipH="1">
            <a:off x="8308583" y="4394295"/>
            <a:ext cx="221076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1,000 miles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EFE3556-45A6-4E5B-A89D-1657B7F61F5B}"/>
              </a:ext>
            </a:extLst>
          </p:cNvPr>
          <p:cNvCxnSpPr>
            <a:cxnSpLocks/>
          </p:cNvCxnSpPr>
          <p:nvPr/>
        </p:nvCxnSpPr>
        <p:spPr>
          <a:xfrm>
            <a:off x="6511635" y="4507498"/>
            <a:ext cx="0" cy="43489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6D69FDF-B9FC-4258-AEED-9C22B0D71E99}"/>
              </a:ext>
            </a:extLst>
          </p:cNvPr>
          <p:cNvCxnSpPr>
            <a:cxnSpLocks/>
          </p:cNvCxnSpPr>
          <p:nvPr/>
        </p:nvCxnSpPr>
        <p:spPr>
          <a:xfrm flipH="1">
            <a:off x="6523211" y="4655905"/>
            <a:ext cx="1739072" cy="4204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44DA997-6D0D-44F6-90DB-95EB47530030}"/>
              </a:ext>
            </a:extLst>
          </p:cNvPr>
          <p:cNvCxnSpPr>
            <a:cxnSpLocks/>
          </p:cNvCxnSpPr>
          <p:nvPr/>
        </p:nvCxnSpPr>
        <p:spPr>
          <a:xfrm>
            <a:off x="10197296" y="4709528"/>
            <a:ext cx="969288" cy="1541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2718E8F-106D-4D52-89B3-C68624F4596F}"/>
              </a:ext>
            </a:extLst>
          </p:cNvPr>
          <p:cNvCxnSpPr>
            <a:cxnSpLocks/>
          </p:cNvCxnSpPr>
          <p:nvPr/>
        </p:nvCxnSpPr>
        <p:spPr>
          <a:xfrm>
            <a:off x="11166584" y="4509423"/>
            <a:ext cx="0" cy="43489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2265182-6C0B-481D-8E66-CE03EA12D72A}"/>
              </a:ext>
            </a:extLst>
          </p:cNvPr>
          <p:cNvCxnSpPr>
            <a:cxnSpLocks/>
          </p:cNvCxnSpPr>
          <p:nvPr/>
        </p:nvCxnSpPr>
        <p:spPr>
          <a:xfrm>
            <a:off x="8230285" y="3466298"/>
            <a:ext cx="0" cy="43489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30FDDB5-AA29-4E1D-BE5F-49D3C509AEE8}"/>
              </a:ext>
            </a:extLst>
          </p:cNvPr>
          <p:cNvCxnSpPr>
            <a:cxnSpLocks/>
          </p:cNvCxnSpPr>
          <p:nvPr/>
        </p:nvCxnSpPr>
        <p:spPr>
          <a:xfrm>
            <a:off x="11133169" y="3466298"/>
            <a:ext cx="0" cy="43489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463D1CC-597B-4862-90BD-88A8FE150AD1}"/>
              </a:ext>
            </a:extLst>
          </p:cNvPr>
          <p:cNvSpPr txBox="1"/>
          <p:nvPr/>
        </p:nvSpPr>
        <p:spPr>
          <a:xfrm flipH="1">
            <a:off x="8378688" y="3466298"/>
            <a:ext cx="25544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600 miles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3AEE439-169D-4E4C-A611-716E7D41D234}"/>
              </a:ext>
            </a:extLst>
          </p:cNvPr>
          <p:cNvCxnSpPr>
            <a:cxnSpLocks/>
          </p:cNvCxnSpPr>
          <p:nvPr/>
        </p:nvCxnSpPr>
        <p:spPr>
          <a:xfrm flipH="1" flipV="1">
            <a:off x="8262285" y="3697131"/>
            <a:ext cx="755639" cy="1669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49F23E8-92A4-436D-89A3-DE4C0FF05C87}"/>
              </a:ext>
            </a:extLst>
          </p:cNvPr>
          <p:cNvCxnSpPr>
            <a:cxnSpLocks/>
          </p:cNvCxnSpPr>
          <p:nvPr/>
        </p:nvCxnSpPr>
        <p:spPr>
          <a:xfrm>
            <a:off x="10321447" y="3697131"/>
            <a:ext cx="801035" cy="1012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919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FEFBA2-4B19-4213-8F61-452CA3AA1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" y="0"/>
            <a:ext cx="475589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DFC480-052F-45EB-A271-8ED865F07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674" y="136525"/>
            <a:ext cx="6334126" cy="808721"/>
          </a:xfrm>
        </p:spPr>
        <p:txBody>
          <a:bodyPr>
            <a:normAutofit/>
          </a:bodyPr>
          <a:lstStyle/>
          <a:p>
            <a:r>
              <a:rPr lang="en-US" dirty="0"/>
              <a:t>NLDN Lightning Density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9E410-F521-4FA8-BD97-7E49347C12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August 2018</a:t>
            </a:r>
            <a:endParaRPr lang="en-US" sz="9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9D267-7C78-4E6B-A457-3AE4E0264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6E506-BA22-432A-BE7C-013208E7E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SEG Remote Imaging Workshop   </a:t>
            </a:r>
            <a:fld id="{36BE6649-5274-4C17-AD0A-AD471135FEA7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C598440-B8A5-4F1B-A245-31CD3EC1D79B}"/>
              </a:ext>
            </a:extLst>
          </p:cNvPr>
          <p:cNvGrpSpPr/>
          <p:nvPr/>
        </p:nvGrpSpPr>
        <p:grpSpPr>
          <a:xfrm>
            <a:off x="4907666" y="945246"/>
            <a:ext cx="7025833" cy="3863554"/>
            <a:chOff x="223708" y="1264596"/>
            <a:chExt cx="9544618" cy="56138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226E42-FF87-4512-8AA8-8D0867850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408" y="1264596"/>
              <a:ext cx="9531918" cy="51025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9A620EC5-C5B6-4EE6-B4AB-7FB89C206140}"/>
                </a:ext>
              </a:extLst>
            </p:cNvPr>
            <p:cNvSpPr txBox="1"/>
            <p:nvPr/>
          </p:nvSpPr>
          <p:spPr>
            <a:xfrm>
              <a:off x="223708" y="6341784"/>
              <a:ext cx="9544618" cy="5366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Originally Collected for Insurance, Meteorology, and Safety Reasons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9AEF784-9A09-4EC3-8AC5-9E02B01D71A4}"/>
                </a:ext>
              </a:extLst>
            </p:cNvPr>
            <p:cNvCxnSpPr/>
            <p:nvPr/>
          </p:nvCxnSpPr>
          <p:spPr>
            <a:xfrm flipV="1">
              <a:off x="9755626" y="1955800"/>
              <a:ext cx="0" cy="44113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769DC4F-BCBF-4D36-96A2-CB4B92E0E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519" y="5183991"/>
            <a:ext cx="6334125" cy="9112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Exclusive Lightning Database License for Natural Resource Exploration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038E47-CAD0-4FA9-BCB8-8518031C6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362" y="1885199"/>
            <a:ext cx="160972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43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FEFBA2-4B19-4213-8F61-452CA3AA1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" y="0"/>
            <a:ext cx="475589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DFC480-052F-45EB-A271-8ED865F07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6337" y="136526"/>
            <a:ext cx="6334126" cy="1205224"/>
          </a:xfrm>
        </p:spPr>
        <p:txBody>
          <a:bodyPr/>
          <a:lstStyle/>
          <a:p>
            <a:r>
              <a:rPr lang="en-US" dirty="0"/>
              <a:t>GLD-360 Lightning Density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9E410-F521-4FA8-BD97-7E49347C12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August 2018</a:t>
            </a:r>
            <a:endParaRPr lang="en-US" sz="9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9D267-7C78-4E6B-A457-3AE4E0264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6E506-BA22-432A-BE7C-013208E7E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SEG Remote Imaging Workshop   </a:t>
            </a:r>
            <a:fld id="{36BE6649-5274-4C17-AD0A-AD471135FEA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524451-30DF-4BBC-8797-1647B0B43A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074" y="1598511"/>
            <a:ext cx="7798926" cy="3899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BE7082-8102-4460-A827-34BE50F27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999" y="2436902"/>
            <a:ext cx="2209517" cy="279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63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965CCA-E2F8-43B1-8664-06A4C1589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529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DFC480-052F-45EB-A271-8ED865F07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674" y="365125"/>
            <a:ext cx="6334126" cy="1325563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On a Clear Day </a:t>
            </a:r>
            <a:br>
              <a:rPr lang="en-US" dirty="0"/>
            </a:br>
            <a:r>
              <a:rPr lang="en-US" dirty="0"/>
              <a:t>the Earth’s Surface is </a:t>
            </a:r>
            <a:br>
              <a:rPr lang="en-US" dirty="0"/>
            </a:br>
            <a:r>
              <a:rPr lang="en-US" dirty="0"/>
              <a:t>an Equipotential 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15577-96D5-4F2E-AFB2-F4C3FB022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9674" y="2407267"/>
            <a:ext cx="6779844" cy="3769696"/>
          </a:xfrm>
        </p:spPr>
        <p:txBody>
          <a:bodyPr/>
          <a:lstStyle/>
          <a:p>
            <a:r>
              <a:rPr lang="en-US" dirty="0"/>
              <a:t>Telluric Currents (Earth Currents) do not change quickly, because geology does not change over short periods of time.</a:t>
            </a:r>
          </a:p>
          <a:p>
            <a:r>
              <a:rPr lang="en-US" dirty="0"/>
              <a:t>Atmospheric Currents change, especially with each new electrical storm.</a:t>
            </a:r>
          </a:p>
          <a:p>
            <a:r>
              <a:rPr lang="en-US" dirty="0"/>
              <a:t>As Atmospheric Currents change, the change induces changes in Telluric Currents.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9E410-F521-4FA8-BD97-7E49347C12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August 2018</a:t>
            </a:r>
            <a:endParaRPr lang="en-US" sz="9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9D267-7C78-4E6B-A457-3AE4E0264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6E506-BA22-432A-BE7C-013208E7E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SEG Remote Imaging Workshop   </a:t>
            </a:r>
            <a:fld id="{36BE6649-5274-4C17-AD0A-AD471135FEA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6D92F3-2A92-4748-8C2A-634670934A10}"/>
              </a:ext>
            </a:extLst>
          </p:cNvPr>
          <p:cNvSpPr/>
          <p:nvPr/>
        </p:nvSpPr>
        <p:spPr>
          <a:xfrm>
            <a:off x="7355" y="4676180"/>
            <a:ext cx="4745620" cy="963591"/>
          </a:xfrm>
          <a:custGeom>
            <a:avLst/>
            <a:gdLst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208345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476983 w 4722484"/>
              <a:gd name="connsiteY13" fmla="*/ 393539 h 868101"/>
              <a:gd name="connsiteX14" fmla="*/ 2615880 w 4722484"/>
              <a:gd name="connsiteY14" fmla="*/ 474562 h 868101"/>
              <a:gd name="connsiteX15" fmla="*/ 2824223 w 4722484"/>
              <a:gd name="connsiteY15" fmla="*/ 393539 h 868101"/>
              <a:gd name="connsiteX16" fmla="*/ 3125165 w 4722484"/>
              <a:gd name="connsiteY16" fmla="*/ 405113 h 868101"/>
              <a:gd name="connsiteX17" fmla="*/ 3217762 w 4722484"/>
              <a:gd name="connsiteY17" fmla="*/ 474562 h 868101"/>
              <a:gd name="connsiteX18" fmla="*/ 3333509 w 4722484"/>
              <a:gd name="connsiteY18" fmla="*/ 520860 h 868101"/>
              <a:gd name="connsiteX19" fmla="*/ 3402957 w 4722484"/>
              <a:gd name="connsiteY19" fmla="*/ 555584 h 868101"/>
              <a:gd name="connsiteX20" fmla="*/ 3426107 w 4722484"/>
              <a:gd name="connsiteY20" fmla="*/ 578734 h 868101"/>
              <a:gd name="connsiteX21" fmla="*/ 3495555 w 4722484"/>
              <a:gd name="connsiteY21" fmla="*/ 601883 h 868101"/>
              <a:gd name="connsiteX22" fmla="*/ 3530279 w 4722484"/>
              <a:gd name="connsiteY22" fmla="*/ 613458 h 868101"/>
              <a:gd name="connsiteX23" fmla="*/ 3599727 w 4722484"/>
              <a:gd name="connsiteY23" fmla="*/ 659756 h 868101"/>
              <a:gd name="connsiteX24" fmla="*/ 3703899 w 4722484"/>
              <a:gd name="connsiteY24" fmla="*/ 694481 h 868101"/>
              <a:gd name="connsiteX25" fmla="*/ 3738623 w 4722484"/>
              <a:gd name="connsiteY25" fmla="*/ 706055 h 868101"/>
              <a:gd name="connsiteX26" fmla="*/ 3935393 w 4722484"/>
              <a:gd name="connsiteY26" fmla="*/ 717630 h 868101"/>
              <a:gd name="connsiteX27" fmla="*/ 3970117 w 4722484"/>
              <a:gd name="connsiteY27" fmla="*/ 729205 h 868101"/>
              <a:gd name="connsiteX28" fmla="*/ 4016416 w 4722484"/>
              <a:gd name="connsiteY28" fmla="*/ 740779 h 868101"/>
              <a:gd name="connsiteX29" fmla="*/ 4039565 w 4722484"/>
              <a:gd name="connsiteY29" fmla="*/ 763929 h 868101"/>
              <a:gd name="connsiteX30" fmla="*/ 4143737 w 4722484"/>
              <a:gd name="connsiteY30" fmla="*/ 821802 h 868101"/>
              <a:gd name="connsiteX31" fmla="*/ 4201610 w 4722484"/>
              <a:gd name="connsiteY31" fmla="*/ 833377 h 868101"/>
              <a:gd name="connsiteX32" fmla="*/ 4467828 w 4722484"/>
              <a:gd name="connsiteY32" fmla="*/ 844951 h 868101"/>
              <a:gd name="connsiteX33" fmla="*/ 4514127 w 4722484"/>
              <a:gd name="connsiteY33" fmla="*/ 856526 h 868101"/>
              <a:gd name="connsiteX34" fmla="*/ 4548851 w 4722484"/>
              <a:gd name="connsiteY34" fmla="*/ 868101 h 868101"/>
              <a:gd name="connsiteX35" fmla="*/ 4606724 w 4722484"/>
              <a:gd name="connsiteY35" fmla="*/ 856526 h 868101"/>
              <a:gd name="connsiteX36" fmla="*/ 4722471 w 4722484"/>
              <a:gd name="connsiteY36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016416 w 4722484"/>
              <a:gd name="connsiteY21" fmla="*/ 740779 h 868101"/>
              <a:gd name="connsiteX22" fmla="*/ 4143737 w 4722484"/>
              <a:gd name="connsiteY22" fmla="*/ 821802 h 868101"/>
              <a:gd name="connsiteX23" fmla="*/ 4201610 w 4722484"/>
              <a:gd name="connsiteY23" fmla="*/ 833377 h 868101"/>
              <a:gd name="connsiteX24" fmla="*/ 4467828 w 4722484"/>
              <a:gd name="connsiteY24" fmla="*/ 844951 h 868101"/>
              <a:gd name="connsiteX25" fmla="*/ 4514127 w 4722484"/>
              <a:gd name="connsiteY25" fmla="*/ 856526 h 868101"/>
              <a:gd name="connsiteX26" fmla="*/ 4548851 w 4722484"/>
              <a:gd name="connsiteY26" fmla="*/ 868101 h 868101"/>
              <a:gd name="connsiteX27" fmla="*/ 4606724 w 4722484"/>
              <a:gd name="connsiteY27" fmla="*/ 856526 h 868101"/>
              <a:gd name="connsiteX28" fmla="*/ 4722471 w 4722484"/>
              <a:gd name="connsiteY2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467828 w 4722484"/>
              <a:gd name="connsiteY22" fmla="*/ 844951 h 868101"/>
              <a:gd name="connsiteX23" fmla="*/ 4514127 w 4722484"/>
              <a:gd name="connsiteY23" fmla="*/ 856526 h 868101"/>
              <a:gd name="connsiteX24" fmla="*/ 4548851 w 4722484"/>
              <a:gd name="connsiteY24" fmla="*/ 868101 h 868101"/>
              <a:gd name="connsiteX25" fmla="*/ 4606724 w 4722484"/>
              <a:gd name="connsiteY25" fmla="*/ 856526 h 868101"/>
              <a:gd name="connsiteX26" fmla="*/ 4722471 w 4722484"/>
              <a:gd name="connsiteY26" fmla="*/ 833377 h 868101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71"/>
              <a:gd name="connsiteY0" fmla="*/ 0 h 891548"/>
              <a:gd name="connsiteX1" fmla="*/ 254643 w 4722471"/>
              <a:gd name="connsiteY1" fmla="*/ 11574 h 891548"/>
              <a:gd name="connsiteX2" fmla="*/ 451413 w 4722471"/>
              <a:gd name="connsiteY2" fmla="*/ 46298 h 891548"/>
              <a:gd name="connsiteX3" fmla="*/ 833378 w 4722471"/>
              <a:gd name="connsiteY3" fmla="*/ 92597 h 891548"/>
              <a:gd name="connsiteX4" fmla="*/ 1088021 w 4722471"/>
              <a:gd name="connsiteY4" fmla="*/ 162045 h 891548"/>
              <a:gd name="connsiteX5" fmla="*/ 1319514 w 4722471"/>
              <a:gd name="connsiteY5" fmla="*/ 208344 h 891548"/>
              <a:gd name="connsiteX6" fmla="*/ 1539433 w 4722471"/>
              <a:gd name="connsiteY6" fmla="*/ 138896 h 891548"/>
              <a:gd name="connsiteX7" fmla="*/ 1689904 w 4722471"/>
              <a:gd name="connsiteY7" fmla="*/ 173619 h 891548"/>
              <a:gd name="connsiteX8" fmla="*/ 1863525 w 4722471"/>
              <a:gd name="connsiteY8" fmla="*/ 254643 h 891548"/>
              <a:gd name="connsiteX9" fmla="*/ 2037145 w 4722471"/>
              <a:gd name="connsiteY9" fmla="*/ 347240 h 891548"/>
              <a:gd name="connsiteX10" fmla="*/ 2199191 w 4722471"/>
              <a:gd name="connsiteY10" fmla="*/ 300941 h 891548"/>
              <a:gd name="connsiteX11" fmla="*/ 2326512 w 4722471"/>
              <a:gd name="connsiteY11" fmla="*/ 347240 h 891548"/>
              <a:gd name="connsiteX12" fmla="*/ 2476983 w 4722471"/>
              <a:gd name="connsiteY12" fmla="*/ 393539 h 891548"/>
              <a:gd name="connsiteX13" fmla="*/ 2615880 w 4722471"/>
              <a:gd name="connsiteY13" fmla="*/ 474562 h 891548"/>
              <a:gd name="connsiteX14" fmla="*/ 2824223 w 4722471"/>
              <a:gd name="connsiteY14" fmla="*/ 393539 h 891548"/>
              <a:gd name="connsiteX15" fmla="*/ 3009418 w 4722471"/>
              <a:gd name="connsiteY15" fmla="*/ 393539 h 891548"/>
              <a:gd name="connsiteX16" fmla="*/ 3171463 w 4722471"/>
              <a:gd name="connsiteY16" fmla="*/ 428263 h 891548"/>
              <a:gd name="connsiteX17" fmla="*/ 3333509 w 4722471"/>
              <a:gd name="connsiteY17" fmla="*/ 520860 h 891548"/>
              <a:gd name="connsiteX18" fmla="*/ 3530279 w 4722471"/>
              <a:gd name="connsiteY18" fmla="*/ 613458 h 891548"/>
              <a:gd name="connsiteX19" fmla="*/ 3703899 w 4722471"/>
              <a:gd name="connsiteY19" fmla="*/ 694481 h 891548"/>
              <a:gd name="connsiteX20" fmla="*/ 3935393 w 4722471"/>
              <a:gd name="connsiteY20" fmla="*/ 717630 h 891548"/>
              <a:gd name="connsiteX21" fmla="*/ 4143737 w 4722471"/>
              <a:gd name="connsiteY21" fmla="*/ 821802 h 891548"/>
              <a:gd name="connsiteX22" fmla="*/ 4352081 w 4722471"/>
              <a:gd name="connsiteY22" fmla="*/ 891250 h 891548"/>
              <a:gd name="connsiteX23" fmla="*/ 4514127 w 4722471"/>
              <a:gd name="connsiteY23" fmla="*/ 856526 h 891548"/>
              <a:gd name="connsiteX24" fmla="*/ 4548851 w 4722471"/>
              <a:gd name="connsiteY24" fmla="*/ 868101 h 891548"/>
              <a:gd name="connsiteX25" fmla="*/ 4722471 w 4722471"/>
              <a:gd name="connsiteY25" fmla="*/ 833377 h 891548"/>
              <a:gd name="connsiteX0" fmla="*/ 0 w 4722471"/>
              <a:gd name="connsiteY0" fmla="*/ 0 h 891601"/>
              <a:gd name="connsiteX1" fmla="*/ 254643 w 4722471"/>
              <a:gd name="connsiteY1" fmla="*/ 11574 h 891601"/>
              <a:gd name="connsiteX2" fmla="*/ 451413 w 4722471"/>
              <a:gd name="connsiteY2" fmla="*/ 46298 h 891601"/>
              <a:gd name="connsiteX3" fmla="*/ 833378 w 4722471"/>
              <a:gd name="connsiteY3" fmla="*/ 92597 h 891601"/>
              <a:gd name="connsiteX4" fmla="*/ 1088021 w 4722471"/>
              <a:gd name="connsiteY4" fmla="*/ 162045 h 891601"/>
              <a:gd name="connsiteX5" fmla="*/ 1319514 w 4722471"/>
              <a:gd name="connsiteY5" fmla="*/ 208344 h 891601"/>
              <a:gd name="connsiteX6" fmla="*/ 1539433 w 4722471"/>
              <a:gd name="connsiteY6" fmla="*/ 138896 h 891601"/>
              <a:gd name="connsiteX7" fmla="*/ 1689904 w 4722471"/>
              <a:gd name="connsiteY7" fmla="*/ 173619 h 891601"/>
              <a:gd name="connsiteX8" fmla="*/ 1863525 w 4722471"/>
              <a:gd name="connsiteY8" fmla="*/ 254643 h 891601"/>
              <a:gd name="connsiteX9" fmla="*/ 2037145 w 4722471"/>
              <a:gd name="connsiteY9" fmla="*/ 347240 h 891601"/>
              <a:gd name="connsiteX10" fmla="*/ 2199191 w 4722471"/>
              <a:gd name="connsiteY10" fmla="*/ 300941 h 891601"/>
              <a:gd name="connsiteX11" fmla="*/ 2326512 w 4722471"/>
              <a:gd name="connsiteY11" fmla="*/ 347240 h 891601"/>
              <a:gd name="connsiteX12" fmla="*/ 2476983 w 4722471"/>
              <a:gd name="connsiteY12" fmla="*/ 393539 h 891601"/>
              <a:gd name="connsiteX13" fmla="*/ 2615880 w 4722471"/>
              <a:gd name="connsiteY13" fmla="*/ 474562 h 891601"/>
              <a:gd name="connsiteX14" fmla="*/ 2824223 w 4722471"/>
              <a:gd name="connsiteY14" fmla="*/ 393539 h 891601"/>
              <a:gd name="connsiteX15" fmla="*/ 3009418 w 4722471"/>
              <a:gd name="connsiteY15" fmla="*/ 393539 h 891601"/>
              <a:gd name="connsiteX16" fmla="*/ 3171463 w 4722471"/>
              <a:gd name="connsiteY16" fmla="*/ 428263 h 891601"/>
              <a:gd name="connsiteX17" fmla="*/ 3333509 w 4722471"/>
              <a:gd name="connsiteY17" fmla="*/ 520860 h 891601"/>
              <a:gd name="connsiteX18" fmla="*/ 3530279 w 4722471"/>
              <a:gd name="connsiteY18" fmla="*/ 613458 h 891601"/>
              <a:gd name="connsiteX19" fmla="*/ 3703899 w 4722471"/>
              <a:gd name="connsiteY19" fmla="*/ 694481 h 891601"/>
              <a:gd name="connsiteX20" fmla="*/ 3935393 w 4722471"/>
              <a:gd name="connsiteY20" fmla="*/ 717630 h 891601"/>
              <a:gd name="connsiteX21" fmla="*/ 4143737 w 4722471"/>
              <a:gd name="connsiteY21" fmla="*/ 821802 h 891601"/>
              <a:gd name="connsiteX22" fmla="*/ 4352081 w 4722471"/>
              <a:gd name="connsiteY22" fmla="*/ 891250 h 891601"/>
              <a:gd name="connsiteX23" fmla="*/ 4514127 w 4722471"/>
              <a:gd name="connsiteY23" fmla="*/ 856526 h 891601"/>
              <a:gd name="connsiteX24" fmla="*/ 4722471 w 4722471"/>
              <a:gd name="connsiteY24" fmla="*/ 833377 h 891601"/>
              <a:gd name="connsiteX0" fmla="*/ 0 w 4722471"/>
              <a:gd name="connsiteY0" fmla="*/ 0 h 916357"/>
              <a:gd name="connsiteX1" fmla="*/ 254643 w 4722471"/>
              <a:gd name="connsiteY1" fmla="*/ 11574 h 916357"/>
              <a:gd name="connsiteX2" fmla="*/ 451413 w 4722471"/>
              <a:gd name="connsiteY2" fmla="*/ 46298 h 916357"/>
              <a:gd name="connsiteX3" fmla="*/ 833378 w 4722471"/>
              <a:gd name="connsiteY3" fmla="*/ 92597 h 916357"/>
              <a:gd name="connsiteX4" fmla="*/ 1088021 w 4722471"/>
              <a:gd name="connsiteY4" fmla="*/ 162045 h 916357"/>
              <a:gd name="connsiteX5" fmla="*/ 1319514 w 4722471"/>
              <a:gd name="connsiteY5" fmla="*/ 208344 h 916357"/>
              <a:gd name="connsiteX6" fmla="*/ 1539433 w 4722471"/>
              <a:gd name="connsiteY6" fmla="*/ 138896 h 916357"/>
              <a:gd name="connsiteX7" fmla="*/ 1689904 w 4722471"/>
              <a:gd name="connsiteY7" fmla="*/ 173619 h 916357"/>
              <a:gd name="connsiteX8" fmla="*/ 1863525 w 4722471"/>
              <a:gd name="connsiteY8" fmla="*/ 254643 h 916357"/>
              <a:gd name="connsiteX9" fmla="*/ 2037145 w 4722471"/>
              <a:gd name="connsiteY9" fmla="*/ 347240 h 916357"/>
              <a:gd name="connsiteX10" fmla="*/ 2199191 w 4722471"/>
              <a:gd name="connsiteY10" fmla="*/ 300941 h 916357"/>
              <a:gd name="connsiteX11" fmla="*/ 2326512 w 4722471"/>
              <a:gd name="connsiteY11" fmla="*/ 347240 h 916357"/>
              <a:gd name="connsiteX12" fmla="*/ 2476983 w 4722471"/>
              <a:gd name="connsiteY12" fmla="*/ 393539 h 916357"/>
              <a:gd name="connsiteX13" fmla="*/ 2615880 w 4722471"/>
              <a:gd name="connsiteY13" fmla="*/ 474562 h 916357"/>
              <a:gd name="connsiteX14" fmla="*/ 2824223 w 4722471"/>
              <a:gd name="connsiteY14" fmla="*/ 393539 h 916357"/>
              <a:gd name="connsiteX15" fmla="*/ 3009418 w 4722471"/>
              <a:gd name="connsiteY15" fmla="*/ 393539 h 916357"/>
              <a:gd name="connsiteX16" fmla="*/ 3171463 w 4722471"/>
              <a:gd name="connsiteY16" fmla="*/ 428263 h 916357"/>
              <a:gd name="connsiteX17" fmla="*/ 3333509 w 4722471"/>
              <a:gd name="connsiteY17" fmla="*/ 520860 h 916357"/>
              <a:gd name="connsiteX18" fmla="*/ 3530279 w 4722471"/>
              <a:gd name="connsiteY18" fmla="*/ 613458 h 916357"/>
              <a:gd name="connsiteX19" fmla="*/ 3703899 w 4722471"/>
              <a:gd name="connsiteY19" fmla="*/ 694481 h 916357"/>
              <a:gd name="connsiteX20" fmla="*/ 3935393 w 4722471"/>
              <a:gd name="connsiteY20" fmla="*/ 717630 h 916357"/>
              <a:gd name="connsiteX21" fmla="*/ 4143737 w 4722471"/>
              <a:gd name="connsiteY21" fmla="*/ 821802 h 916357"/>
              <a:gd name="connsiteX22" fmla="*/ 4352081 w 4722471"/>
              <a:gd name="connsiteY22" fmla="*/ 891250 h 916357"/>
              <a:gd name="connsiteX23" fmla="*/ 4548851 w 4722471"/>
              <a:gd name="connsiteY23" fmla="*/ 914400 h 916357"/>
              <a:gd name="connsiteX24" fmla="*/ 4722471 w 4722471"/>
              <a:gd name="connsiteY24" fmla="*/ 833377 h 916357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833378 w 4745620"/>
              <a:gd name="connsiteY3" fmla="*/ 92597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09013 w 4745620"/>
              <a:gd name="connsiteY21" fmla="*/ 868101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60926"/>
              <a:gd name="connsiteX1" fmla="*/ 254643 w 4745620"/>
              <a:gd name="connsiteY1" fmla="*/ 11574 h 960926"/>
              <a:gd name="connsiteX2" fmla="*/ 451413 w 4745620"/>
              <a:gd name="connsiteY2" fmla="*/ 46298 h 960926"/>
              <a:gd name="connsiteX3" fmla="*/ 798654 w 4745620"/>
              <a:gd name="connsiteY3" fmla="*/ 127321 h 960926"/>
              <a:gd name="connsiteX4" fmla="*/ 1088021 w 4745620"/>
              <a:gd name="connsiteY4" fmla="*/ 208344 h 960926"/>
              <a:gd name="connsiteX5" fmla="*/ 1319514 w 4745620"/>
              <a:gd name="connsiteY5" fmla="*/ 208344 h 960926"/>
              <a:gd name="connsiteX6" fmla="*/ 1539433 w 4745620"/>
              <a:gd name="connsiteY6" fmla="*/ 138896 h 960926"/>
              <a:gd name="connsiteX7" fmla="*/ 1689904 w 4745620"/>
              <a:gd name="connsiteY7" fmla="*/ 173619 h 960926"/>
              <a:gd name="connsiteX8" fmla="*/ 1863525 w 4745620"/>
              <a:gd name="connsiteY8" fmla="*/ 254643 h 960926"/>
              <a:gd name="connsiteX9" fmla="*/ 2048720 w 4745620"/>
              <a:gd name="connsiteY9" fmla="*/ 393539 h 960926"/>
              <a:gd name="connsiteX10" fmla="*/ 2176042 w 4745620"/>
              <a:gd name="connsiteY10" fmla="*/ 405113 h 960926"/>
              <a:gd name="connsiteX11" fmla="*/ 2338086 w 4745620"/>
              <a:gd name="connsiteY11" fmla="*/ 474561 h 960926"/>
              <a:gd name="connsiteX12" fmla="*/ 2488557 w 4745620"/>
              <a:gd name="connsiteY12" fmla="*/ 532435 h 960926"/>
              <a:gd name="connsiteX13" fmla="*/ 2615880 w 4745620"/>
              <a:gd name="connsiteY13" fmla="*/ 474562 h 960926"/>
              <a:gd name="connsiteX14" fmla="*/ 2824223 w 4745620"/>
              <a:gd name="connsiteY14" fmla="*/ 393539 h 960926"/>
              <a:gd name="connsiteX15" fmla="*/ 3009418 w 4745620"/>
              <a:gd name="connsiteY15" fmla="*/ 393539 h 960926"/>
              <a:gd name="connsiteX16" fmla="*/ 3171463 w 4745620"/>
              <a:gd name="connsiteY16" fmla="*/ 428263 h 960926"/>
              <a:gd name="connsiteX17" fmla="*/ 3333509 w 4745620"/>
              <a:gd name="connsiteY17" fmla="*/ 520860 h 960926"/>
              <a:gd name="connsiteX18" fmla="*/ 3472406 w 4745620"/>
              <a:gd name="connsiteY18" fmla="*/ 613458 h 960926"/>
              <a:gd name="connsiteX19" fmla="*/ 3703899 w 4745620"/>
              <a:gd name="connsiteY19" fmla="*/ 694481 h 960926"/>
              <a:gd name="connsiteX20" fmla="*/ 3935393 w 4745620"/>
              <a:gd name="connsiteY20" fmla="*/ 717630 h 960926"/>
              <a:gd name="connsiteX21" fmla="*/ 4109013 w 4745620"/>
              <a:gd name="connsiteY21" fmla="*/ 868101 h 960926"/>
              <a:gd name="connsiteX22" fmla="*/ 4352081 w 4745620"/>
              <a:gd name="connsiteY22" fmla="*/ 960698 h 960926"/>
              <a:gd name="connsiteX23" fmla="*/ 4548851 w 4745620"/>
              <a:gd name="connsiteY23" fmla="*/ 914400 h 960926"/>
              <a:gd name="connsiteX24" fmla="*/ 4745620 w 4745620"/>
              <a:gd name="connsiteY24" fmla="*/ 937550 h 960926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71463 w 4745620"/>
              <a:gd name="connsiteY16" fmla="*/ 428263 h 963591"/>
              <a:gd name="connsiteX17" fmla="*/ 3333509 w 4745620"/>
              <a:gd name="connsiteY17" fmla="*/ 520860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45620" h="963591">
                <a:moveTo>
                  <a:pt x="0" y="0"/>
                </a:moveTo>
                <a:cubicBezTo>
                  <a:pt x="38582" y="7716"/>
                  <a:pt x="179407" y="3858"/>
                  <a:pt x="254643" y="11574"/>
                </a:cubicBezTo>
                <a:cubicBezTo>
                  <a:pt x="329879" y="19290"/>
                  <a:pt x="360745" y="27007"/>
                  <a:pt x="451413" y="46298"/>
                </a:cubicBezTo>
                <a:cubicBezTo>
                  <a:pt x="542081" y="65589"/>
                  <a:pt x="640467" y="123463"/>
                  <a:pt x="798654" y="127321"/>
                </a:cubicBezTo>
                <a:cubicBezTo>
                  <a:pt x="893181" y="133108"/>
                  <a:pt x="1001211" y="194840"/>
                  <a:pt x="1088021" y="208344"/>
                </a:cubicBezTo>
                <a:cubicBezTo>
                  <a:pt x="1174831" y="221848"/>
                  <a:pt x="1244279" y="219919"/>
                  <a:pt x="1319514" y="208344"/>
                </a:cubicBezTo>
                <a:cubicBezTo>
                  <a:pt x="1394749" y="196769"/>
                  <a:pt x="1466127" y="162045"/>
                  <a:pt x="1539433" y="138896"/>
                </a:cubicBezTo>
                <a:cubicBezTo>
                  <a:pt x="1593448" y="135038"/>
                  <a:pt x="1662896" y="160115"/>
                  <a:pt x="1689904" y="173619"/>
                </a:cubicBezTo>
                <a:cubicBezTo>
                  <a:pt x="1735120" y="218835"/>
                  <a:pt x="1803722" y="217990"/>
                  <a:pt x="1863525" y="254643"/>
                </a:cubicBezTo>
                <a:cubicBezTo>
                  <a:pt x="1923328" y="291296"/>
                  <a:pt x="1975414" y="378106"/>
                  <a:pt x="2048720" y="393539"/>
                </a:cubicBezTo>
                <a:cubicBezTo>
                  <a:pt x="2083444" y="405114"/>
                  <a:pt x="2127814" y="391609"/>
                  <a:pt x="2176042" y="405113"/>
                </a:cubicBezTo>
                <a:cubicBezTo>
                  <a:pt x="2224270" y="418617"/>
                  <a:pt x="2286000" y="453341"/>
                  <a:pt x="2338086" y="474561"/>
                </a:cubicBezTo>
                <a:cubicBezTo>
                  <a:pt x="2390172" y="495781"/>
                  <a:pt x="2434542" y="511215"/>
                  <a:pt x="2488557" y="532435"/>
                </a:cubicBezTo>
                <a:cubicBezTo>
                  <a:pt x="2542572" y="553655"/>
                  <a:pt x="2559936" y="497711"/>
                  <a:pt x="2615880" y="474562"/>
                </a:cubicBezTo>
                <a:cubicBezTo>
                  <a:pt x="2671824" y="451413"/>
                  <a:pt x="2662404" y="411518"/>
                  <a:pt x="2824223" y="393539"/>
                </a:cubicBezTo>
                <a:cubicBezTo>
                  <a:pt x="2924537" y="397397"/>
                  <a:pt x="2951545" y="387752"/>
                  <a:pt x="3009418" y="393539"/>
                </a:cubicBezTo>
                <a:cubicBezTo>
                  <a:pt x="3067291" y="399326"/>
                  <a:pt x="3117448" y="407043"/>
                  <a:pt x="3171463" y="428263"/>
                </a:cubicBezTo>
                <a:cubicBezTo>
                  <a:pt x="3225478" y="449483"/>
                  <a:pt x="3265385" y="486799"/>
                  <a:pt x="3333509" y="520860"/>
                </a:cubicBezTo>
                <a:cubicBezTo>
                  <a:pt x="3393312" y="551726"/>
                  <a:pt x="3410674" y="584521"/>
                  <a:pt x="3472406" y="613458"/>
                </a:cubicBezTo>
                <a:cubicBezTo>
                  <a:pt x="3530279" y="640466"/>
                  <a:pt x="3626735" y="677119"/>
                  <a:pt x="3703899" y="694481"/>
                </a:cubicBezTo>
                <a:cubicBezTo>
                  <a:pt x="3781063" y="711843"/>
                  <a:pt x="3891023" y="711843"/>
                  <a:pt x="3935393" y="717630"/>
                </a:cubicBezTo>
                <a:cubicBezTo>
                  <a:pt x="4008699" y="738850"/>
                  <a:pt x="4039565" y="827590"/>
                  <a:pt x="4109013" y="868101"/>
                </a:cubicBezTo>
                <a:cubicBezTo>
                  <a:pt x="4178461" y="908612"/>
                  <a:pt x="4290349" y="954911"/>
                  <a:pt x="4352081" y="960698"/>
                </a:cubicBezTo>
                <a:cubicBezTo>
                  <a:pt x="4367514" y="964556"/>
                  <a:pt x="4483261" y="964556"/>
                  <a:pt x="4548851" y="960698"/>
                </a:cubicBezTo>
                <a:cubicBezTo>
                  <a:pt x="4614441" y="956840"/>
                  <a:pt x="4702215" y="942373"/>
                  <a:pt x="4745620" y="93755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68A2471-C4B6-4446-992F-E6D60E6CE05C}"/>
              </a:ext>
            </a:extLst>
          </p:cNvPr>
          <p:cNvSpPr/>
          <p:nvPr/>
        </p:nvSpPr>
        <p:spPr>
          <a:xfrm>
            <a:off x="0" y="5008226"/>
            <a:ext cx="4745620" cy="963591"/>
          </a:xfrm>
          <a:custGeom>
            <a:avLst/>
            <a:gdLst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208345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476983 w 4722484"/>
              <a:gd name="connsiteY13" fmla="*/ 393539 h 868101"/>
              <a:gd name="connsiteX14" fmla="*/ 2615880 w 4722484"/>
              <a:gd name="connsiteY14" fmla="*/ 474562 h 868101"/>
              <a:gd name="connsiteX15" fmla="*/ 2824223 w 4722484"/>
              <a:gd name="connsiteY15" fmla="*/ 393539 h 868101"/>
              <a:gd name="connsiteX16" fmla="*/ 3125165 w 4722484"/>
              <a:gd name="connsiteY16" fmla="*/ 405113 h 868101"/>
              <a:gd name="connsiteX17" fmla="*/ 3217762 w 4722484"/>
              <a:gd name="connsiteY17" fmla="*/ 474562 h 868101"/>
              <a:gd name="connsiteX18" fmla="*/ 3333509 w 4722484"/>
              <a:gd name="connsiteY18" fmla="*/ 520860 h 868101"/>
              <a:gd name="connsiteX19" fmla="*/ 3402957 w 4722484"/>
              <a:gd name="connsiteY19" fmla="*/ 555584 h 868101"/>
              <a:gd name="connsiteX20" fmla="*/ 3426107 w 4722484"/>
              <a:gd name="connsiteY20" fmla="*/ 578734 h 868101"/>
              <a:gd name="connsiteX21" fmla="*/ 3495555 w 4722484"/>
              <a:gd name="connsiteY21" fmla="*/ 601883 h 868101"/>
              <a:gd name="connsiteX22" fmla="*/ 3530279 w 4722484"/>
              <a:gd name="connsiteY22" fmla="*/ 613458 h 868101"/>
              <a:gd name="connsiteX23" fmla="*/ 3599727 w 4722484"/>
              <a:gd name="connsiteY23" fmla="*/ 659756 h 868101"/>
              <a:gd name="connsiteX24" fmla="*/ 3703899 w 4722484"/>
              <a:gd name="connsiteY24" fmla="*/ 694481 h 868101"/>
              <a:gd name="connsiteX25" fmla="*/ 3738623 w 4722484"/>
              <a:gd name="connsiteY25" fmla="*/ 706055 h 868101"/>
              <a:gd name="connsiteX26" fmla="*/ 3935393 w 4722484"/>
              <a:gd name="connsiteY26" fmla="*/ 717630 h 868101"/>
              <a:gd name="connsiteX27" fmla="*/ 3970117 w 4722484"/>
              <a:gd name="connsiteY27" fmla="*/ 729205 h 868101"/>
              <a:gd name="connsiteX28" fmla="*/ 4016416 w 4722484"/>
              <a:gd name="connsiteY28" fmla="*/ 740779 h 868101"/>
              <a:gd name="connsiteX29" fmla="*/ 4039565 w 4722484"/>
              <a:gd name="connsiteY29" fmla="*/ 763929 h 868101"/>
              <a:gd name="connsiteX30" fmla="*/ 4143737 w 4722484"/>
              <a:gd name="connsiteY30" fmla="*/ 821802 h 868101"/>
              <a:gd name="connsiteX31" fmla="*/ 4201610 w 4722484"/>
              <a:gd name="connsiteY31" fmla="*/ 833377 h 868101"/>
              <a:gd name="connsiteX32" fmla="*/ 4467828 w 4722484"/>
              <a:gd name="connsiteY32" fmla="*/ 844951 h 868101"/>
              <a:gd name="connsiteX33" fmla="*/ 4514127 w 4722484"/>
              <a:gd name="connsiteY33" fmla="*/ 856526 h 868101"/>
              <a:gd name="connsiteX34" fmla="*/ 4548851 w 4722484"/>
              <a:gd name="connsiteY34" fmla="*/ 868101 h 868101"/>
              <a:gd name="connsiteX35" fmla="*/ 4606724 w 4722484"/>
              <a:gd name="connsiteY35" fmla="*/ 856526 h 868101"/>
              <a:gd name="connsiteX36" fmla="*/ 4722471 w 4722484"/>
              <a:gd name="connsiteY36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016416 w 4722484"/>
              <a:gd name="connsiteY21" fmla="*/ 740779 h 868101"/>
              <a:gd name="connsiteX22" fmla="*/ 4143737 w 4722484"/>
              <a:gd name="connsiteY22" fmla="*/ 821802 h 868101"/>
              <a:gd name="connsiteX23" fmla="*/ 4201610 w 4722484"/>
              <a:gd name="connsiteY23" fmla="*/ 833377 h 868101"/>
              <a:gd name="connsiteX24" fmla="*/ 4467828 w 4722484"/>
              <a:gd name="connsiteY24" fmla="*/ 844951 h 868101"/>
              <a:gd name="connsiteX25" fmla="*/ 4514127 w 4722484"/>
              <a:gd name="connsiteY25" fmla="*/ 856526 h 868101"/>
              <a:gd name="connsiteX26" fmla="*/ 4548851 w 4722484"/>
              <a:gd name="connsiteY26" fmla="*/ 868101 h 868101"/>
              <a:gd name="connsiteX27" fmla="*/ 4606724 w 4722484"/>
              <a:gd name="connsiteY27" fmla="*/ 856526 h 868101"/>
              <a:gd name="connsiteX28" fmla="*/ 4722471 w 4722484"/>
              <a:gd name="connsiteY2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467828 w 4722484"/>
              <a:gd name="connsiteY22" fmla="*/ 844951 h 868101"/>
              <a:gd name="connsiteX23" fmla="*/ 4514127 w 4722484"/>
              <a:gd name="connsiteY23" fmla="*/ 856526 h 868101"/>
              <a:gd name="connsiteX24" fmla="*/ 4548851 w 4722484"/>
              <a:gd name="connsiteY24" fmla="*/ 868101 h 868101"/>
              <a:gd name="connsiteX25" fmla="*/ 4606724 w 4722484"/>
              <a:gd name="connsiteY25" fmla="*/ 856526 h 868101"/>
              <a:gd name="connsiteX26" fmla="*/ 4722471 w 4722484"/>
              <a:gd name="connsiteY26" fmla="*/ 833377 h 868101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71"/>
              <a:gd name="connsiteY0" fmla="*/ 0 h 891548"/>
              <a:gd name="connsiteX1" fmla="*/ 254643 w 4722471"/>
              <a:gd name="connsiteY1" fmla="*/ 11574 h 891548"/>
              <a:gd name="connsiteX2" fmla="*/ 451413 w 4722471"/>
              <a:gd name="connsiteY2" fmla="*/ 46298 h 891548"/>
              <a:gd name="connsiteX3" fmla="*/ 833378 w 4722471"/>
              <a:gd name="connsiteY3" fmla="*/ 92597 h 891548"/>
              <a:gd name="connsiteX4" fmla="*/ 1088021 w 4722471"/>
              <a:gd name="connsiteY4" fmla="*/ 162045 h 891548"/>
              <a:gd name="connsiteX5" fmla="*/ 1319514 w 4722471"/>
              <a:gd name="connsiteY5" fmla="*/ 208344 h 891548"/>
              <a:gd name="connsiteX6" fmla="*/ 1539433 w 4722471"/>
              <a:gd name="connsiteY6" fmla="*/ 138896 h 891548"/>
              <a:gd name="connsiteX7" fmla="*/ 1689904 w 4722471"/>
              <a:gd name="connsiteY7" fmla="*/ 173619 h 891548"/>
              <a:gd name="connsiteX8" fmla="*/ 1863525 w 4722471"/>
              <a:gd name="connsiteY8" fmla="*/ 254643 h 891548"/>
              <a:gd name="connsiteX9" fmla="*/ 2037145 w 4722471"/>
              <a:gd name="connsiteY9" fmla="*/ 347240 h 891548"/>
              <a:gd name="connsiteX10" fmla="*/ 2199191 w 4722471"/>
              <a:gd name="connsiteY10" fmla="*/ 300941 h 891548"/>
              <a:gd name="connsiteX11" fmla="*/ 2326512 w 4722471"/>
              <a:gd name="connsiteY11" fmla="*/ 347240 h 891548"/>
              <a:gd name="connsiteX12" fmla="*/ 2476983 w 4722471"/>
              <a:gd name="connsiteY12" fmla="*/ 393539 h 891548"/>
              <a:gd name="connsiteX13" fmla="*/ 2615880 w 4722471"/>
              <a:gd name="connsiteY13" fmla="*/ 474562 h 891548"/>
              <a:gd name="connsiteX14" fmla="*/ 2824223 w 4722471"/>
              <a:gd name="connsiteY14" fmla="*/ 393539 h 891548"/>
              <a:gd name="connsiteX15" fmla="*/ 3009418 w 4722471"/>
              <a:gd name="connsiteY15" fmla="*/ 393539 h 891548"/>
              <a:gd name="connsiteX16" fmla="*/ 3171463 w 4722471"/>
              <a:gd name="connsiteY16" fmla="*/ 428263 h 891548"/>
              <a:gd name="connsiteX17" fmla="*/ 3333509 w 4722471"/>
              <a:gd name="connsiteY17" fmla="*/ 520860 h 891548"/>
              <a:gd name="connsiteX18" fmla="*/ 3530279 w 4722471"/>
              <a:gd name="connsiteY18" fmla="*/ 613458 h 891548"/>
              <a:gd name="connsiteX19" fmla="*/ 3703899 w 4722471"/>
              <a:gd name="connsiteY19" fmla="*/ 694481 h 891548"/>
              <a:gd name="connsiteX20" fmla="*/ 3935393 w 4722471"/>
              <a:gd name="connsiteY20" fmla="*/ 717630 h 891548"/>
              <a:gd name="connsiteX21" fmla="*/ 4143737 w 4722471"/>
              <a:gd name="connsiteY21" fmla="*/ 821802 h 891548"/>
              <a:gd name="connsiteX22" fmla="*/ 4352081 w 4722471"/>
              <a:gd name="connsiteY22" fmla="*/ 891250 h 891548"/>
              <a:gd name="connsiteX23" fmla="*/ 4514127 w 4722471"/>
              <a:gd name="connsiteY23" fmla="*/ 856526 h 891548"/>
              <a:gd name="connsiteX24" fmla="*/ 4548851 w 4722471"/>
              <a:gd name="connsiteY24" fmla="*/ 868101 h 891548"/>
              <a:gd name="connsiteX25" fmla="*/ 4722471 w 4722471"/>
              <a:gd name="connsiteY25" fmla="*/ 833377 h 891548"/>
              <a:gd name="connsiteX0" fmla="*/ 0 w 4722471"/>
              <a:gd name="connsiteY0" fmla="*/ 0 h 891601"/>
              <a:gd name="connsiteX1" fmla="*/ 254643 w 4722471"/>
              <a:gd name="connsiteY1" fmla="*/ 11574 h 891601"/>
              <a:gd name="connsiteX2" fmla="*/ 451413 w 4722471"/>
              <a:gd name="connsiteY2" fmla="*/ 46298 h 891601"/>
              <a:gd name="connsiteX3" fmla="*/ 833378 w 4722471"/>
              <a:gd name="connsiteY3" fmla="*/ 92597 h 891601"/>
              <a:gd name="connsiteX4" fmla="*/ 1088021 w 4722471"/>
              <a:gd name="connsiteY4" fmla="*/ 162045 h 891601"/>
              <a:gd name="connsiteX5" fmla="*/ 1319514 w 4722471"/>
              <a:gd name="connsiteY5" fmla="*/ 208344 h 891601"/>
              <a:gd name="connsiteX6" fmla="*/ 1539433 w 4722471"/>
              <a:gd name="connsiteY6" fmla="*/ 138896 h 891601"/>
              <a:gd name="connsiteX7" fmla="*/ 1689904 w 4722471"/>
              <a:gd name="connsiteY7" fmla="*/ 173619 h 891601"/>
              <a:gd name="connsiteX8" fmla="*/ 1863525 w 4722471"/>
              <a:gd name="connsiteY8" fmla="*/ 254643 h 891601"/>
              <a:gd name="connsiteX9" fmla="*/ 2037145 w 4722471"/>
              <a:gd name="connsiteY9" fmla="*/ 347240 h 891601"/>
              <a:gd name="connsiteX10" fmla="*/ 2199191 w 4722471"/>
              <a:gd name="connsiteY10" fmla="*/ 300941 h 891601"/>
              <a:gd name="connsiteX11" fmla="*/ 2326512 w 4722471"/>
              <a:gd name="connsiteY11" fmla="*/ 347240 h 891601"/>
              <a:gd name="connsiteX12" fmla="*/ 2476983 w 4722471"/>
              <a:gd name="connsiteY12" fmla="*/ 393539 h 891601"/>
              <a:gd name="connsiteX13" fmla="*/ 2615880 w 4722471"/>
              <a:gd name="connsiteY13" fmla="*/ 474562 h 891601"/>
              <a:gd name="connsiteX14" fmla="*/ 2824223 w 4722471"/>
              <a:gd name="connsiteY14" fmla="*/ 393539 h 891601"/>
              <a:gd name="connsiteX15" fmla="*/ 3009418 w 4722471"/>
              <a:gd name="connsiteY15" fmla="*/ 393539 h 891601"/>
              <a:gd name="connsiteX16" fmla="*/ 3171463 w 4722471"/>
              <a:gd name="connsiteY16" fmla="*/ 428263 h 891601"/>
              <a:gd name="connsiteX17" fmla="*/ 3333509 w 4722471"/>
              <a:gd name="connsiteY17" fmla="*/ 520860 h 891601"/>
              <a:gd name="connsiteX18" fmla="*/ 3530279 w 4722471"/>
              <a:gd name="connsiteY18" fmla="*/ 613458 h 891601"/>
              <a:gd name="connsiteX19" fmla="*/ 3703899 w 4722471"/>
              <a:gd name="connsiteY19" fmla="*/ 694481 h 891601"/>
              <a:gd name="connsiteX20" fmla="*/ 3935393 w 4722471"/>
              <a:gd name="connsiteY20" fmla="*/ 717630 h 891601"/>
              <a:gd name="connsiteX21" fmla="*/ 4143737 w 4722471"/>
              <a:gd name="connsiteY21" fmla="*/ 821802 h 891601"/>
              <a:gd name="connsiteX22" fmla="*/ 4352081 w 4722471"/>
              <a:gd name="connsiteY22" fmla="*/ 891250 h 891601"/>
              <a:gd name="connsiteX23" fmla="*/ 4514127 w 4722471"/>
              <a:gd name="connsiteY23" fmla="*/ 856526 h 891601"/>
              <a:gd name="connsiteX24" fmla="*/ 4722471 w 4722471"/>
              <a:gd name="connsiteY24" fmla="*/ 833377 h 891601"/>
              <a:gd name="connsiteX0" fmla="*/ 0 w 4722471"/>
              <a:gd name="connsiteY0" fmla="*/ 0 h 916357"/>
              <a:gd name="connsiteX1" fmla="*/ 254643 w 4722471"/>
              <a:gd name="connsiteY1" fmla="*/ 11574 h 916357"/>
              <a:gd name="connsiteX2" fmla="*/ 451413 w 4722471"/>
              <a:gd name="connsiteY2" fmla="*/ 46298 h 916357"/>
              <a:gd name="connsiteX3" fmla="*/ 833378 w 4722471"/>
              <a:gd name="connsiteY3" fmla="*/ 92597 h 916357"/>
              <a:gd name="connsiteX4" fmla="*/ 1088021 w 4722471"/>
              <a:gd name="connsiteY4" fmla="*/ 162045 h 916357"/>
              <a:gd name="connsiteX5" fmla="*/ 1319514 w 4722471"/>
              <a:gd name="connsiteY5" fmla="*/ 208344 h 916357"/>
              <a:gd name="connsiteX6" fmla="*/ 1539433 w 4722471"/>
              <a:gd name="connsiteY6" fmla="*/ 138896 h 916357"/>
              <a:gd name="connsiteX7" fmla="*/ 1689904 w 4722471"/>
              <a:gd name="connsiteY7" fmla="*/ 173619 h 916357"/>
              <a:gd name="connsiteX8" fmla="*/ 1863525 w 4722471"/>
              <a:gd name="connsiteY8" fmla="*/ 254643 h 916357"/>
              <a:gd name="connsiteX9" fmla="*/ 2037145 w 4722471"/>
              <a:gd name="connsiteY9" fmla="*/ 347240 h 916357"/>
              <a:gd name="connsiteX10" fmla="*/ 2199191 w 4722471"/>
              <a:gd name="connsiteY10" fmla="*/ 300941 h 916357"/>
              <a:gd name="connsiteX11" fmla="*/ 2326512 w 4722471"/>
              <a:gd name="connsiteY11" fmla="*/ 347240 h 916357"/>
              <a:gd name="connsiteX12" fmla="*/ 2476983 w 4722471"/>
              <a:gd name="connsiteY12" fmla="*/ 393539 h 916357"/>
              <a:gd name="connsiteX13" fmla="*/ 2615880 w 4722471"/>
              <a:gd name="connsiteY13" fmla="*/ 474562 h 916357"/>
              <a:gd name="connsiteX14" fmla="*/ 2824223 w 4722471"/>
              <a:gd name="connsiteY14" fmla="*/ 393539 h 916357"/>
              <a:gd name="connsiteX15" fmla="*/ 3009418 w 4722471"/>
              <a:gd name="connsiteY15" fmla="*/ 393539 h 916357"/>
              <a:gd name="connsiteX16" fmla="*/ 3171463 w 4722471"/>
              <a:gd name="connsiteY16" fmla="*/ 428263 h 916357"/>
              <a:gd name="connsiteX17" fmla="*/ 3333509 w 4722471"/>
              <a:gd name="connsiteY17" fmla="*/ 520860 h 916357"/>
              <a:gd name="connsiteX18" fmla="*/ 3530279 w 4722471"/>
              <a:gd name="connsiteY18" fmla="*/ 613458 h 916357"/>
              <a:gd name="connsiteX19" fmla="*/ 3703899 w 4722471"/>
              <a:gd name="connsiteY19" fmla="*/ 694481 h 916357"/>
              <a:gd name="connsiteX20" fmla="*/ 3935393 w 4722471"/>
              <a:gd name="connsiteY20" fmla="*/ 717630 h 916357"/>
              <a:gd name="connsiteX21" fmla="*/ 4143737 w 4722471"/>
              <a:gd name="connsiteY21" fmla="*/ 821802 h 916357"/>
              <a:gd name="connsiteX22" fmla="*/ 4352081 w 4722471"/>
              <a:gd name="connsiteY22" fmla="*/ 891250 h 916357"/>
              <a:gd name="connsiteX23" fmla="*/ 4548851 w 4722471"/>
              <a:gd name="connsiteY23" fmla="*/ 914400 h 916357"/>
              <a:gd name="connsiteX24" fmla="*/ 4722471 w 4722471"/>
              <a:gd name="connsiteY24" fmla="*/ 833377 h 916357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833378 w 4745620"/>
              <a:gd name="connsiteY3" fmla="*/ 92597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09013 w 4745620"/>
              <a:gd name="connsiteY21" fmla="*/ 868101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60926"/>
              <a:gd name="connsiteX1" fmla="*/ 254643 w 4745620"/>
              <a:gd name="connsiteY1" fmla="*/ 11574 h 960926"/>
              <a:gd name="connsiteX2" fmla="*/ 451413 w 4745620"/>
              <a:gd name="connsiteY2" fmla="*/ 46298 h 960926"/>
              <a:gd name="connsiteX3" fmla="*/ 798654 w 4745620"/>
              <a:gd name="connsiteY3" fmla="*/ 127321 h 960926"/>
              <a:gd name="connsiteX4" fmla="*/ 1088021 w 4745620"/>
              <a:gd name="connsiteY4" fmla="*/ 208344 h 960926"/>
              <a:gd name="connsiteX5" fmla="*/ 1319514 w 4745620"/>
              <a:gd name="connsiteY5" fmla="*/ 208344 h 960926"/>
              <a:gd name="connsiteX6" fmla="*/ 1539433 w 4745620"/>
              <a:gd name="connsiteY6" fmla="*/ 138896 h 960926"/>
              <a:gd name="connsiteX7" fmla="*/ 1689904 w 4745620"/>
              <a:gd name="connsiteY7" fmla="*/ 173619 h 960926"/>
              <a:gd name="connsiteX8" fmla="*/ 1863525 w 4745620"/>
              <a:gd name="connsiteY8" fmla="*/ 254643 h 960926"/>
              <a:gd name="connsiteX9" fmla="*/ 2048720 w 4745620"/>
              <a:gd name="connsiteY9" fmla="*/ 393539 h 960926"/>
              <a:gd name="connsiteX10" fmla="*/ 2176042 w 4745620"/>
              <a:gd name="connsiteY10" fmla="*/ 405113 h 960926"/>
              <a:gd name="connsiteX11" fmla="*/ 2338086 w 4745620"/>
              <a:gd name="connsiteY11" fmla="*/ 474561 h 960926"/>
              <a:gd name="connsiteX12" fmla="*/ 2488557 w 4745620"/>
              <a:gd name="connsiteY12" fmla="*/ 532435 h 960926"/>
              <a:gd name="connsiteX13" fmla="*/ 2615880 w 4745620"/>
              <a:gd name="connsiteY13" fmla="*/ 474562 h 960926"/>
              <a:gd name="connsiteX14" fmla="*/ 2824223 w 4745620"/>
              <a:gd name="connsiteY14" fmla="*/ 393539 h 960926"/>
              <a:gd name="connsiteX15" fmla="*/ 3009418 w 4745620"/>
              <a:gd name="connsiteY15" fmla="*/ 393539 h 960926"/>
              <a:gd name="connsiteX16" fmla="*/ 3171463 w 4745620"/>
              <a:gd name="connsiteY16" fmla="*/ 428263 h 960926"/>
              <a:gd name="connsiteX17" fmla="*/ 3333509 w 4745620"/>
              <a:gd name="connsiteY17" fmla="*/ 520860 h 960926"/>
              <a:gd name="connsiteX18" fmla="*/ 3472406 w 4745620"/>
              <a:gd name="connsiteY18" fmla="*/ 613458 h 960926"/>
              <a:gd name="connsiteX19" fmla="*/ 3703899 w 4745620"/>
              <a:gd name="connsiteY19" fmla="*/ 694481 h 960926"/>
              <a:gd name="connsiteX20" fmla="*/ 3935393 w 4745620"/>
              <a:gd name="connsiteY20" fmla="*/ 717630 h 960926"/>
              <a:gd name="connsiteX21" fmla="*/ 4109013 w 4745620"/>
              <a:gd name="connsiteY21" fmla="*/ 868101 h 960926"/>
              <a:gd name="connsiteX22" fmla="*/ 4352081 w 4745620"/>
              <a:gd name="connsiteY22" fmla="*/ 960698 h 960926"/>
              <a:gd name="connsiteX23" fmla="*/ 4548851 w 4745620"/>
              <a:gd name="connsiteY23" fmla="*/ 914400 h 960926"/>
              <a:gd name="connsiteX24" fmla="*/ 4745620 w 4745620"/>
              <a:gd name="connsiteY24" fmla="*/ 937550 h 960926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71463 w 4745620"/>
              <a:gd name="connsiteY16" fmla="*/ 428263 h 963591"/>
              <a:gd name="connsiteX17" fmla="*/ 3333509 w 4745620"/>
              <a:gd name="connsiteY17" fmla="*/ 520860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45620" h="963591">
                <a:moveTo>
                  <a:pt x="0" y="0"/>
                </a:moveTo>
                <a:cubicBezTo>
                  <a:pt x="38582" y="7716"/>
                  <a:pt x="179407" y="3858"/>
                  <a:pt x="254643" y="11574"/>
                </a:cubicBezTo>
                <a:cubicBezTo>
                  <a:pt x="329879" y="19290"/>
                  <a:pt x="360745" y="27007"/>
                  <a:pt x="451413" y="46298"/>
                </a:cubicBezTo>
                <a:cubicBezTo>
                  <a:pt x="542081" y="65589"/>
                  <a:pt x="640467" y="123463"/>
                  <a:pt x="798654" y="127321"/>
                </a:cubicBezTo>
                <a:cubicBezTo>
                  <a:pt x="893181" y="133108"/>
                  <a:pt x="1001211" y="194840"/>
                  <a:pt x="1088021" y="208344"/>
                </a:cubicBezTo>
                <a:cubicBezTo>
                  <a:pt x="1174831" y="221848"/>
                  <a:pt x="1244279" y="219919"/>
                  <a:pt x="1319514" y="208344"/>
                </a:cubicBezTo>
                <a:cubicBezTo>
                  <a:pt x="1394749" y="196769"/>
                  <a:pt x="1466127" y="162045"/>
                  <a:pt x="1539433" y="138896"/>
                </a:cubicBezTo>
                <a:cubicBezTo>
                  <a:pt x="1593448" y="135038"/>
                  <a:pt x="1662896" y="160115"/>
                  <a:pt x="1689904" y="173619"/>
                </a:cubicBezTo>
                <a:cubicBezTo>
                  <a:pt x="1735120" y="218835"/>
                  <a:pt x="1803722" y="217990"/>
                  <a:pt x="1863525" y="254643"/>
                </a:cubicBezTo>
                <a:cubicBezTo>
                  <a:pt x="1923328" y="291296"/>
                  <a:pt x="1975414" y="378106"/>
                  <a:pt x="2048720" y="393539"/>
                </a:cubicBezTo>
                <a:cubicBezTo>
                  <a:pt x="2083444" y="405114"/>
                  <a:pt x="2127814" y="391609"/>
                  <a:pt x="2176042" y="405113"/>
                </a:cubicBezTo>
                <a:cubicBezTo>
                  <a:pt x="2224270" y="418617"/>
                  <a:pt x="2286000" y="453341"/>
                  <a:pt x="2338086" y="474561"/>
                </a:cubicBezTo>
                <a:cubicBezTo>
                  <a:pt x="2390172" y="495781"/>
                  <a:pt x="2434542" y="511215"/>
                  <a:pt x="2488557" y="532435"/>
                </a:cubicBezTo>
                <a:cubicBezTo>
                  <a:pt x="2542572" y="553655"/>
                  <a:pt x="2559936" y="497711"/>
                  <a:pt x="2615880" y="474562"/>
                </a:cubicBezTo>
                <a:cubicBezTo>
                  <a:pt x="2671824" y="451413"/>
                  <a:pt x="2662404" y="411518"/>
                  <a:pt x="2824223" y="393539"/>
                </a:cubicBezTo>
                <a:cubicBezTo>
                  <a:pt x="2924537" y="397397"/>
                  <a:pt x="2951545" y="387752"/>
                  <a:pt x="3009418" y="393539"/>
                </a:cubicBezTo>
                <a:cubicBezTo>
                  <a:pt x="3067291" y="399326"/>
                  <a:pt x="3117448" y="407043"/>
                  <a:pt x="3171463" y="428263"/>
                </a:cubicBezTo>
                <a:cubicBezTo>
                  <a:pt x="3225478" y="449483"/>
                  <a:pt x="3265385" y="486799"/>
                  <a:pt x="3333509" y="520860"/>
                </a:cubicBezTo>
                <a:cubicBezTo>
                  <a:pt x="3393312" y="551726"/>
                  <a:pt x="3410674" y="584521"/>
                  <a:pt x="3472406" y="613458"/>
                </a:cubicBezTo>
                <a:cubicBezTo>
                  <a:pt x="3530279" y="640466"/>
                  <a:pt x="3626735" y="677119"/>
                  <a:pt x="3703899" y="694481"/>
                </a:cubicBezTo>
                <a:cubicBezTo>
                  <a:pt x="3781063" y="711843"/>
                  <a:pt x="3891023" y="711843"/>
                  <a:pt x="3935393" y="717630"/>
                </a:cubicBezTo>
                <a:cubicBezTo>
                  <a:pt x="4008699" y="738850"/>
                  <a:pt x="4039565" y="827590"/>
                  <a:pt x="4109013" y="868101"/>
                </a:cubicBezTo>
                <a:cubicBezTo>
                  <a:pt x="4178461" y="908612"/>
                  <a:pt x="4290349" y="954911"/>
                  <a:pt x="4352081" y="960698"/>
                </a:cubicBezTo>
                <a:cubicBezTo>
                  <a:pt x="4367514" y="964556"/>
                  <a:pt x="4483261" y="964556"/>
                  <a:pt x="4548851" y="960698"/>
                </a:cubicBezTo>
                <a:cubicBezTo>
                  <a:pt x="4614441" y="956840"/>
                  <a:pt x="4702215" y="942373"/>
                  <a:pt x="4745620" y="93755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E16C64-C910-4072-94CA-00601CCF0FD7}"/>
              </a:ext>
            </a:extLst>
          </p:cNvPr>
          <p:cNvSpPr/>
          <p:nvPr/>
        </p:nvSpPr>
        <p:spPr>
          <a:xfrm>
            <a:off x="0" y="5374998"/>
            <a:ext cx="4745620" cy="963591"/>
          </a:xfrm>
          <a:custGeom>
            <a:avLst/>
            <a:gdLst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208345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476983 w 4722484"/>
              <a:gd name="connsiteY13" fmla="*/ 393539 h 868101"/>
              <a:gd name="connsiteX14" fmla="*/ 2615880 w 4722484"/>
              <a:gd name="connsiteY14" fmla="*/ 474562 h 868101"/>
              <a:gd name="connsiteX15" fmla="*/ 2824223 w 4722484"/>
              <a:gd name="connsiteY15" fmla="*/ 393539 h 868101"/>
              <a:gd name="connsiteX16" fmla="*/ 3125165 w 4722484"/>
              <a:gd name="connsiteY16" fmla="*/ 405113 h 868101"/>
              <a:gd name="connsiteX17" fmla="*/ 3217762 w 4722484"/>
              <a:gd name="connsiteY17" fmla="*/ 474562 h 868101"/>
              <a:gd name="connsiteX18" fmla="*/ 3333509 w 4722484"/>
              <a:gd name="connsiteY18" fmla="*/ 520860 h 868101"/>
              <a:gd name="connsiteX19" fmla="*/ 3402957 w 4722484"/>
              <a:gd name="connsiteY19" fmla="*/ 555584 h 868101"/>
              <a:gd name="connsiteX20" fmla="*/ 3426107 w 4722484"/>
              <a:gd name="connsiteY20" fmla="*/ 578734 h 868101"/>
              <a:gd name="connsiteX21" fmla="*/ 3495555 w 4722484"/>
              <a:gd name="connsiteY21" fmla="*/ 601883 h 868101"/>
              <a:gd name="connsiteX22" fmla="*/ 3530279 w 4722484"/>
              <a:gd name="connsiteY22" fmla="*/ 613458 h 868101"/>
              <a:gd name="connsiteX23" fmla="*/ 3599727 w 4722484"/>
              <a:gd name="connsiteY23" fmla="*/ 659756 h 868101"/>
              <a:gd name="connsiteX24" fmla="*/ 3703899 w 4722484"/>
              <a:gd name="connsiteY24" fmla="*/ 694481 h 868101"/>
              <a:gd name="connsiteX25" fmla="*/ 3738623 w 4722484"/>
              <a:gd name="connsiteY25" fmla="*/ 706055 h 868101"/>
              <a:gd name="connsiteX26" fmla="*/ 3935393 w 4722484"/>
              <a:gd name="connsiteY26" fmla="*/ 717630 h 868101"/>
              <a:gd name="connsiteX27" fmla="*/ 3970117 w 4722484"/>
              <a:gd name="connsiteY27" fmla="*/ 729205 h 868101"/>
              <a:gd name="connsiteX28" fmla="*/ 4016416 w 4722484"/>
              <a:gd name="connsiteY28" fmla="*/ 740779 h 868101"/>
              <a:gd name="connsiteX29" fmla="*/ 4039565 w 4722484"/>
              <a:gd name="connsiteY29" fmla="*/ 763929 h 868101"/>
              <a:gd name="connsiteX30" fmla="*/ 4143737 w 4722484"/>
              <a:gd name="connsiteY30" fmla="*/ 821802 h 868101"/>
              <a:gd name="connsiteX31" fmla="*/ 4201610 w 4722484"/>
              <a:gd name="connsiteY31" fmla="*/ 833377 h 868101"/>
              <a:gd name="connsiteX32" fmla="*/ 4467828 w 4722484"/>
              <a:gd name="connsiteY32" fmla="*/ 844951 h 868101"/>
              <a:gd name="connsiteX33" fmla="*/ 4514127 w 4722484"/>
              <a:gd name="connsiteY33" fmla="*/ 856526 h 868101"/>
              <a:gd name="connsiteX34" fmla="*/ 4548851 w 4722484"/>
              <a:gd name="connsiteY34" fmla="*/ 868101 h 868101"/>
              <a:gd name="connsiteX35" fmla="*/ 4606724 w 4722484"/>
              <a:gd name="connsiteY35" fmla="*/ 856526 h 868101"/>
              <a:gd name="connsiteX36" fmla="*/ 4722471 w 4722484"/>
              <a:gd name="connsiteY36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016416 w 4722484"/>
              <a:gd name="connsiteY21" fmla="*/ 740779 h 868101"/>
              <a:gd name="connsiteX22" fmla="*/ 4143737 w 4722484"/>
              <a:gd name="connsiteY22" fmla="*/ 821802 h 868101"/>
              <a:gd name="connsiteX23" fmla="*/ 4201610 w 4722484"/>
              <a:gd name="connsiteY23" fmla="*/ 833377 h 868101"/>
              <a:gd name="connsiteX24" fmla="*/ 4467828 w 4722484"/>
              <a:gd name="connsiteY24" fmla="*/ 844951 h 868101"/>
              <a:gd name="connsiteX25" fmla="*/ 4514127 w 4722484"/>
              <a:gd name="connsiteY25" fmla="*/ 856526 h 868101"/>
              <a:gd name="connsiteX26" fmla="*/ 4548851 w 4722484"/>
              <a:gd name="connsiteY26" fmla="*/ 868101 h 868101"/>
              <a:gd name="connsiteX27" fmla="*/ 4606724 w 4722484"/>
              <a:gd name="connsiteY27" fmla="*/ 856526 h 868101"/>
              <a:gd name="connsiteX28" fmla="*/ 4722471 w 4722484"/>
              <a:gd name="connsiteY2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467828 w 4722484"/>
              <a:gd name="connsiteY22" fmla="*/ 844951 h 868101"/>
              <a:gd name="connsiteX23" fmla="*/ 4514127 w 4722484"/>
              <a:gd name="connsiteY23" fmla="*/ 856526 h 868101"/>
              <a:gd name="connsiteX24" fmla="*/ 4548851 w 4722484"/>
              <a:gd name="connsiteY24" fmla="*/ 868101 h 868101"/>
              <a:gd name="connsiteX25" fmla="*/ 4606724 w 4722484"/>
              <a:gd name="connsiteY25" fmla="*/ 856526 h 868101"/>
              <a:gd name="connsiteX26" fmla="*/ 4722471 w 4722484"/>
              <a:gd name="connsiteY26" fmla="*/ 833377 h 868101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71"/>
              <a:gd name="connsiteY0" fmla="*/ 0 h 891548"/>
              <a:gd name="connsiteX1" fmla="*/ 254643 w 4722471"/>
              <a:gd name="connsiteY1" fmla="*/ 11574 h 891548"/>
              <a:gd name="connsiteX2" fmla="*/ 451413 w 4722471"/>
              <a:gd name="connsiteY2" fmla="*/ 46298 h 891548"/>
              <a:gd name="connsiteX3" fmla="*/ 833378 w 4722471"/>
              <a:gd name="connsiteY3" fmla="*/ 92597 h 891548"/>
              <a:gd name="connsiteX4" fmla="*/ 1088021 w 4722471"/>
              <a:gd name="connsiteY4" fmla="*/ 162045 h 891548"/>
              <a:gd name="connsiteX5" fmla="*/ 1319514 w 4722471"/>
              <a:gd name="connsiteY5" fmla="*/ 208344 h 891548"/>
              <a:gd name="connsiteX6" fmla="*/ 1539433 w 4722471"/>
              <a:gd name="connsiteY6" fmla="*/ 138896 h 891548"/>
              <a:gd name="connsiteX7" fmla="*/ 1689904 w 4722471"/>
              <a:gd name="connsiteY7" fmla="*/ 173619 h 891548"/>
              <a:gd name="connsiteX8" fmla="*/ 1863525 w 4722471"/>
              <a:gd name="connsiteY8" fmla="*/ 254643 h 891548"/>
              <a:gd name="connsiteX9" fmla="*/ 2037145 w 4722471"/>
              <a:gd name="connsiteY9" fmla="*/ 347240 h 891548"/>
              <a:gd name="connsiteX10" fmla="*/ 2199191 w 4722471"/>
              <a:gd name="connsiteY10" fmla="*/ 300941 h 891548"/>
              <a:gd name="connsiteX11" fmla="*/ 2326512 w 4722471"/>
              <a:gd name="connsiteY11" fmla="*/ 347240 h 891548"/>
              <a:gd name="connsiteX12" fmla="*/ 2476983 w 4722471"/>
              <a:gd name="connsiteY12" fmla="*/ 393539 h 891548"/>
              <a:gd name="connsiteX13" fmla="*/ 2615880 w 4722471"/>
              <a:gd name="connsiteY13" fmla="*/ 474562 h 891548"/>
              <a:gd name="connsiteX14" fmla="*/ 2824223 w 4722471"/>
              <a:gd name="connsiteY14" fmla="*/ 393539 h 891548"/>
              <a:gd name="connsiteX15" fmla="*/ 3009418 w 4722471"/>
              <a:gd name="connsiteY15" fmla="*/ 393539 h 891548"/>
              <a:gd name="connsiteX16" fmla="*/ 3171463 w 4722471"/>
              <a:gd name="connsiteY16" fmla="*/ 428263 h 891548"/>
              <a:gd name="connsiteX17" fmla="*/ 3333509 w 4722471"/>
              <a:gd name="connsiteY17" fmla="*/ 520860 h 891548"/>
              <a:gd name="connsiteX18" fmla="*/ 3530279 w 4722471"/>
              <a:gd name="connsiteY18" fmla="*/ 613458 h 891548"/>
              <a:gd name="connsiteX19" fmla="*/ 3703899 w 4722471"/>
              <a:gd name="connsiteY19" fmla="*/ 694481 h 891548"/>
              <a:gd name="connsiteX20" fmla="*/ 3935393 w 4722471"/>
              <a:gd name="connsiteY20" fmla="*/ 717630 h 891548"/>
              <a:gd name="connsiteX21" fmla="*/ 4143737 w 4722471"/>
              <a:gd name="connsiteY21" fmla="*/ 821802 h 891548"/>
              <a:gd name="connsiteX22" fmla="*/ 4352081 w 4722471"/>
              <a:gd name="connsiteY22" fmla="*/ 891250 h 891548"/>
              <a:gd name="connsiteX23" fmla="*/ 4514127 w 4722471"/>
              <a:gd name="connsiteY23" fmla="*/ 856526 h 891548"/>
              <a:gd name="connsiteX24" fmla="*/ 4548851 w 4722471"/>
              <a:gd name="connsiteY24" fmla="*/ 868101 h 891548"/>
              <a:gd name="connsiteX25" fmla="*/ 4722471 w 4722471"/>
              <a:gd name="connsiteY25" fmla="*/ 833377 h 891548"/>
              <a:gd name="connsiteX0" fmla="*/ 0 w 4722471"/>
              <a:gd name="connsiteY0" fmla="*/ 0 h 891601"/>
              <a:gd name="connsiteX1" fmla="*/ 254643 w 4722471"/>
              <a:gd name="connsiteY1" fmla="*/ 11574 h 891601"/>
              <a:gd name="connsiteX2" fmla="*/ 451413 w 4722471"/>
              <a:gd name="connsiteY2" fmla="*/ 46298 h 891601"/>
              <a:gd name="connsiteX3" fmla="*/ 833378 w 4722471"/>
              <a:gd name="connsiteY3" fmla="*/ 92597 h 891601"/>
              <a:gd name="connsiteX4" fmla="*/ 1088021 w 4722471"/>
              <a:gd name="connsiteY4" fmla="*/ 162045 h 891601"/>
              <a:gd name="connsiteX5" fmla="*/ 1319514 w 4722471"/>
              <a:gd name="connsiteY5" fmla="*/ 208344 h 891601"/>
              <a:gd name="connsiteX6" fmla="*/ 1539433 w 4722471"/>
              <a:gd name="connsiteY6" fmla="*/ 138896 h 891601"/>
              <a:gd name="connsiteX7" fmla="*/ 1689904 w 4722471"/>
              <a:gd name="connsiteY7" fmla="*/ 173619 h 891601"/>
              <a:gd name="connsiteX8" fmla="*/ 1863525 w 4722471"/>
              <a:gd name="connsiteY8" fmla="*/ 254643 h 891601"/>
              <a:gd name="connsiteX9" fmla="*/ 2037145 w 4722471"/>
              <a:gd name="connsiteY9" fmla="*/ 347240 h 891601"/>
              <a:gd name="connsiteX10" fmla="*/ 2199191 w 4722471"/>
              <a:gd name="connsiteY10" fmla="*/ 300941 h 891601"/>
              <a:gd name="connsiteX11" fmla="*/ 2326512 w 4722471"/>
              <a:gd name="connsiteY11" fmla="*/ 347240 h 891601"/>
              <a:gd name="connsiteX12" fmla="*/ 2476983 w 4722471"/>
              <a:gd name="connsiteY12" fmla="*/ 393539 h 891601"/>
              <a:gd name="connsiteX13" fmla="*/ 2615880 w 4722471"/>
              <a:gd name="connsiteY13" fmla="*/ 474562 h 891601"/>
              <a:gd name="connsiteX14" fmla="*/ 2824223 w 4722471"/>
              <a:gd name="connsiteY14" fmla="*/ 393539 h 891601"/>
              <a:gd name="connsiteX15" fmla="*/ 3009418 w 4722471"/>
              <a:gd name="connsiteY15" fmla="*/ 393539 h 891601"/>
              <a:gd name="connsiteX16" fmla="*/ 3171463 w 4722471"/>
              <a:gd name="connsiteY16" fmla="*/ 428263 h 891601"/>
              <a:gd name="connsiteX17" fmla="*/ 3333509 w 4722471"/>
              <a:gd name="connsiteY17" fmla="*/ 520860 h 891601"/>
              <a:gd name="connsiteX18" fmla="*/ 3530279 w 4722471"/>
              <a:gd name="connsiteY18" fmla="*/ 613458 h 891601"/>
              <a:gd name="connsiteX19" fmla="*/ 3703899 w 4722471"/>
              <a:gd name="connsiteY19" fmla="*/ 694481 h 891601"/>
              <a:gd name="connsiteX20" fmla="*/ 3935393 w 4722471"/>
              <a:gd name="connsiteY20" fmla="*/ 717630 h 891601"/>
              <a:gd name="connsiteX21" fmla="*/ 4143737 w 4722471"/>
              <a:gd name="connsiteY21" fmla="*/ 821802 h 891601"/>
              <a:gd name="connsiteX22" fmla="*/ 4352081 w 4722471"/>
              <a:gd name="connsiteY22" fmla="*/ 891250 h 891601"/>
              <a:gd name="connsiteX23" fmla="*/ 4514127 w 4722471"/>
              <a:gd name="connsiteY23" fmla="*/ 856526 h 891601"/>
              <a:gd name="connsiteX24" fmla="*/ 4722471 w 4722471"/>
              <a:gd name="connsiteY24" fmla="*/ 833377 h 891601"/>
              <a:gd name="connsiteX0" fmla="*/ 0 w 4722471"/>
              <a:gd name="connsiteY0" fmla="*/ 0 h 916357"/>
              <a:gd name="connsiteX1" fmla="*/ 254643 w 4722471"/>
              <a:gd name="connsiteY1" fmla="*/ 11574 h 916357"/>
              <a:gd name="connsiteX2" fmla="*/ 451413 w 4722471"/>
              <a:gd name="connsiteY2" fmla="*/ 46298 h 916357"/>
              <a:gd name="connsiteX3" fmla="*/ 833378 w 4722471"/>
              <a:gd name="connsiteY3" fmla="*/ 92597 h 916357"/>
              <a:gd name="connsiteX4" fmla="*/ 1088021 w 4722471"/>
              <a:gd name="connsiteY4" fmla="*/ 162045 h 916357"/>
              <a:gd name="connsiteX5" fmla="*/ 1319514 w 4722471"/>
              <a:gd name="connsiteY5" fmla="*/ 208344 h 916357"/>
              <a:gd name="connsiteX6" fmla="*/ 1539433 w 4722471"/>
              <a:gd name="connsiteY6" fmla="*/ 138896 h 916357"/>
              <a:gd name="connsiteX7" fmla="*/ 1689904 w 4722471"/>
              <a:gd name="connsiteY7" fmla="*/ 173619 h 916357"/>
              <a:gd name="connsiteX8" fmla="*/ 1863525 w 4722471"/>
              <a:gd name="connsiteY8" fmla="*/ 254643 h 916357"/>
              <a:gd name="connsiteX9" fmla="*/ 2037145 w 4722471"/>
              <a:gd name="connsiteY9" fmla="*/ 347240 h 916357"/>
              <a:gd name="connsiteX10" fmla="*/ 2199191 w 4722471"/>
              <a:gd name="connsiteY10" fmla="*/ 300941 h 916357"/>
              <a:gd name="connsiteX11" fmla="*/ 2326512 w 4722471"/>
              <a:gd name="connsiteY11" fmla="*/ 347240 h 916357"/>
              <a:gd name="connsiteX12" fmla="*/ 2476983 w 4722471"/>
              <a:gd name="connsiteY12" fmla="*/ 393539 h 916357"/>
              <a:gd name="connsiteX13" fmla="*/ 2615880 w 4722471"/>
              <a:gd name="connsiteY13" fmla="*/ 474562 h 916357"/>
              <a:gd name="connsiteX14" fmla="*/ 2824223 w 4722471"/>
              <a:gd name="connsiteY14" fmla="*/ 393539 h 916357"/>
              <a:gd name="connsiteX15" fmla="*/ 3009418 w 4722471"/>
              <a:gd name="connsiteY15" fmla="*/ 393539 h 916357"/>
              <a:gd name="connsiteX16" fmla="*/ 3171463 w 4722471"/>
              <a:gd name="connsiteY16" fmla="*/ 428263 h 916357"/>
              <a:gd name="connsiteX17" fmla="*/ 3333509 w 4722471"/>
              <a:gd name="connsiteY17" fmla="*/ 520860 h 916357"/>
              <a:gd name="connsiteX18" fmla="*/ 3530279 w 4722471"/>
              <a:gd name="connsiteY18" fmla="*/ 613458 h 916357"/>
              <a:gd name="connsiteX19" fmla="*/ 3703899 w 4722471"/>
              <a:gd name="connsiteY19" fmla="*/ 694481 h 916357"/>
              <a:gd name="connsiteX20" fmla="*/ 3935393 w 4722471"/>
              <a:gd name="connsiteY20" fmla="*/ 717630 h 916357"/>
              <a:gd name="connsiteX21" fmla="*/ 4143737 w 4722471"/>
              <a:gd name="connsiteY21" fmla="*/ 821802 h 916357"/>
              <a:gd name="connsiteX22" fmla="*/ 4352081 w 4722471"/>
              <a:gd name="connsiteY22" fmla="*/ 891250 h 916357"/>
              <a:gd name="connsiteX23" fmla="*/ 4548851 w 4722471"/>
              <a:gd name="connsiteY23" fmla="*/ 914400 h 916357"/>
              <a:gd name="connsiteX24" fmla="*/ 4722471 w 4722471"/>
              <a:gd name="connsiteY24" fmla="*/ 833377 h 916357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833378 w 4745620"/>
              <a:gd name="connsiteY3" fmla="*/ 92597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09013 w 4745620"/>
              <a:gd name="connsiteY21" fmla="*/ 868101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60926"/>
              <a:gd name="connsiteX1" fmla="*/ 254643 w 4745620"/>
              <a:gd name="connsiteY1" fmla="*/ 11574 h 960926"/>
              <a:gd name="connsiteX2" fmla="*/ 451413 w 4745620"/>
              <a:gd name="connsiteY2" fmla="*/ 46298 h 960926"/>
              <a:gd name="connsiteX3" fmla="*/ 798654 w 4745620"/>
              <a:gd name="connsiteY3" fmla="*/ 127321 h 960926"/>
              <a:gd name="connsiteX4" fmla="*/ 1088021 w 4745620"/>
              <a:gd name="connsiteY4" fmla="*/ 208344 h 960926"/>
              <a:gd name="connsiteX5" fmla="*/ 1319514 w 4745620"/>
              <a:gd name="connsiteY5" fmla="*/ 208344 h 960926"/>
              <a:gd name="connsiteX6" fmla="*/ 1539433 w 4745620"/>
              <a:gd name="connsiteY6" fmla="*/ 138896 h 960926"/>
              <a:gd name="connsiteX7" fmla="*/ 1689904 w 4745620"/>
              <a:gd name="connsiteY7" fmla="*/ 173619 h 960926"/>
              <a:gd name="connsiteX8" fmla="*/ 1863525 w 4745620"/>
              <a:gd name="connsiteY8" fmla="*/ 254643 h 960926"/>
              <a:gd name="connsiteX9" fmla="*/ 2048720 w 4745620"/>
              <a:gd name="connsiteY9" fmla="*/ 393539 h 960926"/>
              <a:gd name="connsiteX10" fmla="*/ 2176042 w 4745620"/>
              <a:gd name="connsiteY10" fmla="*/ 405113 h 960926"/>
              <a:gd name="connsiteX11" fmla="*/ 2338086 w 4745620"/>
              <a:gd name="connsiteY11" fmla="*/ 474561 h 960926"/>
              <a:gd name="connsiteX12" fmla="*/ 2488557 w 4745620"/>
              <a:gd name="connsiteY12" fmla="*/ 532435 h 960926"/>
              <a:gd name="connsiteX13" fmla="*/ 2615880 w 4745620"/>
              <a:gd name="connsiteY13" fmla="*/ 474562 h 960926"/>
              <a:gd name="connsiteX14" fmla="*/ 2824223 w 4745620"/>
              <a:gd name="connsiteY14" fmla="*/ 393539 h 960926"/>
              <a:gd name="connsiteX15" fmla="*/ 3009418 w 4745620"/>
              <a:gd name="connsiteY15" fmla="*/ 393539 h 960926"/>
              <a:gd name="connsiteX16" fmla="*/ 3171463 w 4745620"/>
              <a:gd name="connsiteY16" fmla="*/ 428263 h 960926"/>
              <a:gd name="connsiteX17" fmla="*/ 3333509 w 4745620"/>
              <a:gd name="connsiteY17" fmla="*/ 520860 h 960926"/>
              <a:gd name="connsiteX18" fmla="*/ 3472406 w 4745620"/>
              <a:gd name="connsiteY18" fmla="*/ 613458 h 960926"/>
              <a:gd name="connsiteX19" fmla="*/ 3703899 w 4745620"/>
              <a:gd name="connsiteY19" fmla="*/ 694481 h 960926"/>
              <a:gd name="connsiteX20" fmla="*/ 3935393 w 4745620"/>
              <a:gd name="connsiteY20" fmla="*/ 717630 h 960926"/>
              <a:gd name="connsiteX21" fmla="*/ 4109013 w 4745620"/>
              <a:gd name="connsiteY21" fmla="*/ 868101 h 960926"/>
              <a:gd name="connsiteX22" fmla="*/ 4352081 w 4745620"/>
              <a:gd name="connsiteY22" fmla="*/ 960698 h 960926"/>
              <a:gd name="connsiteX23" fmla="*/ 4548851 w 4745620"/>
              <a:gd name="connsiteY23" fmla="*/ 914400 h 960926"/>
              <a:gd name="connsiteX24" fmla="*/ 4745620 w 4745620"/>
              <a:gd name="connsiteY24" fmla="*/ 937550 h 960926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71463 w 4745620"/>
              <a:gd name="connsiteY16" fmla="*/ 428263 h 963591"/>
              <a:gd name="connsiteX17" fmla="*/ 3333509 w 4745620"/>
              <a:gd name="connsiteY17" fmla="*/ 520860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45620" h="963591">
                <a:moveTo>
                  <a:pt x="0" y="0"/>
                </a:moveTo>
                <a:cubicBezTo>
                  <a:pt x="38582" y="7716"/>
                  <a:pt x="179407" y="3858"/>
                  <a:pt x="254643" y="11574"/>
                </a:cubicBezTo>
                <a:cubicBezTo>
                  <a:pt x="329879" y="19290"/>
                  <a:pt x="360745" y="27007"/>
                  <a:pt x="451413" y="46298"/>
                </a:cubicBezTo>
                <a:cubicBezTo>
                  <a:pt x="542081" y="65589"/>
                  <a:pt x="640467" y="123463"/>
                  <a:pt x="798654" y="127321"/>
                </a:cubicBezTo>
                <a:cubicBezTo>
                  <a:pt x="893181" y="133108"/>
                  <a:pt x="1001211" y="194840"/>
                  <a:pt x="1088021" y="208344"/>
                </a:cubicBezTo>
                <a:cubicBezTo>
                  <a:pt x="1174831" y="221848"/>
                  <a:pt x="1244279" y="219919"/>
                  <a:pt x="1319514" y="208344"/>
                </a:cubicBezTo>
                <a:cubicBezTo>
                  <a:pt x="1394749" y="196769"/>
                  <a:pt x="1466127" y="162045"/>
                  <a:pt x="1539433" y="138896"/>
                </a:cubicBezTo>
                <a:cubicBezTo>
                  <a:pt x="1593448" y="135038"/>
                  <a:pt x="1662896" y="160115"/>
                  <a:pt x="1689904" y="173619"/>
                </a:cubicBezTo>
                <a:cubicBezTo>
                  <a:pt x="1735120" y="218835"/>
                  <a:pt x="1803722" y="217990"/>
                  <a:pt x="1863525" y="254643"/>
                </a:cubicBezTo>
                <a:cubicBezTo>
                  <a:pt x="1923328" y="291296"/>
                  <a:pt x="1975414" y="378106"/>
                  <a:pt x="2048720" y="393539"/>
                </a:cubicBezTo>
                <a:cubicBezTo>
                  <a:pt x="2083444" y="405114"/>
                  <a:pt x="2127814" y="391609"/>
                  <a:pt x="2176042" y="405113"/>
                </a:cubicBezTo>
                <a:cubicBezTo>
                  <a:pt x="2224270" y="418617"/>
                  <a:pt x="2286000" y="453341"/>
                  <a:pt x="2338086" y="474561"/>
                </a:cubicBezTo>
                <a:cubicBezTo>
                  <a:pt x="2390172" y="495781"/>
                  <a:pt x="2434542" y="511215"/>
                  <a:pt x="2488557" y="532435"/>
                </a:cubicBezTo>
                <a:cubicBezTo>
                  <a:pt x="2542572" y="553655"/>
                  <a:pt x="2559936" y="497711"/>
                  <a:pt x="2615880" y="474562"/>
                </a:cubicBezTo>
                <a:cubicBezTo>
                  <a:pt x="2671824" y="451413"/>
                  <a:pt x="2662404" y="411518"/>
                  <a:pt x="2824223" y="393539"/>
                </a:cubicBezTo>
                <a:cubicBezTo>
                  <a:pt x="2924537" y="397397"/>
                  <a:pt x="2951545" y="387752"/>
                  <a:pt x="3009418" y="393539"/>
                </a:cubicBezTo>
                <a:cubicBezTo>
                  <a:pt x="3067291" y="399326"/>
                  <a:pt x="3117448" y="407043"/>
                  <a:pt x="3171463" y="428263"/>
                </a:cubicBezTo>
                <a:cubicBezTo>
                  <a:pt x="3225478" y="449483"/>
                  <a:pt x="3265385" y="486799"/>
                  <a:pt x="3333509" y="520860"/>
                </a:cubicBezTo>
                <a:cubicBezTo>
                  <a:pt x="3393312" y="551726"/>
                  <a:pt x="3410674" y="584521"/>
                  <a:pt x="3472406" y="613458"/>
                </a:cubicBezTo>
                <a:cubicBezTo>
                  <a:pt x="3530279" y="640466"/>
                  <a:pt x="3626735" y="677119"/>
                  <a:pt x="3703899" y="694481"/>
                </a:cubicBezTo>
                <a:cubicBezTo>
                  <a:pt x="3781063" y="711843"/>
                  <a:pt x="3891023" y="711843"/>
                  <a:pt x="3935393" y="717630"/>
                </a:cubicBezTo>
                <a:cubicBezTo>
                  <a:pt x="4008699" y="738850"/>
                  <a:pt x="4039565" y="827590"/>
                  <a:pt x="4109013" y="868101"/>
                </a:cubicBezTo>
                <a:cubicBezTo>
                  <a:pt x="4178461" y="908612"/>
                  <a:pt x="4290349" y="954911"/>
                  <a:pt x="4352081" y="960698"/>
                </a:cubicBezTo>
                <a:cubicBezTo>
                  <a:pt x="4367514" y="964556"/>
                  <a:pt x="4483261" y="964556"/>
                  <a:pt x="4548851" y="960698"/>
                </a:cubicBezTo>
                <a:cubicBezTo>
                  <a:pt x="4614441" y="956840"/>
                  <a:pt x="4702215" y="942373"/>
                  <a:pt x="4745620" y="93755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0FEEC-96D6-479D-845A-F9C6053E7F0F}"/>
              </a:ext>
            </a:extLst>
          </p:cNvPr>
          <p:cNvSpPr/>
          <p:nvPr/>
        </p:nvSpPr>
        <p:spPr>
          <a:xfrm>
            <a:off x="0" y="5877052"/>
            <a:ext cx="4745620" cy="963591"/>
          </a:xfrm>
          <a:custGeom>
            <a:avLst/>
            <a:gdLst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208345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476983 w 4722484"/>
              <a:gd name="connsiteY13" fmla="*/ 393539 h 868101"/>
              <a:gd name="connsiteX14" fmla="*/ 2615880 w 4722484"/>
              <a:gd name="connsiteY14" fmla="*/ 474562 h 868101"/>
              <a:gd name="connsiteX15" fmla="*/ 2824223 w 4722484"/>
              <a:gd name="connsiteY15" fmla="*/ 393539 h 868101"/>
              <a:gd name="connsiteX16" fmla="*/ 3125165 w 4722484"/>
              <a:gd name="connsiteY16" fmla="*/ 405113 h 868101"/>
              <a:gd name="connsiteX17" fmla="*/ 3217762 w 4722484"/>
              <a:gd name="connsiteY17" fmla="*/ 474562 h 868101"/>
              <a:gd name="connsiteX18" fmla="*/ 3333509 w 4722484"/>
              <a:gd name="connsiteY18" fmla="*/ 520860 h 868101"/>
              <a:gd name="connsiteX19" fmla="*/ 3402957 w 4722484"/>
              <a:gd name="connsiteY19" fmla="*/ 555584 h 868101"/>
              <a:gd name="connsiteX20" fmla="*/ 3426107 w 4722484"/>
              <a:gd name="connsiteY20" fmla="*/ 578734 h 868101"/>
              <a:gd name="connsiteX21" fmla="*/ 3495555 w 4722484"/>
              <a:gd name="connsiteY21" fmla="*/ 601883 h 868101"/>
              <a:gd name="connsiteX22" fmla="*/ 3530279 w 4722484"/>
              <a:gd name="connsiteY22" fmla="*/ 613458 h 868101"/>
              <a:gd name="connsiteX23" fmla="*/ 3599727 w 4722484"/>
              <a:gd name="connsiteY23" fmla="*/ 659756 h 868101"/>
              <a:gd name="connsiteX24" fmla="*/ 3703899 w 4722484"/>
              <a:gd name="connsiteY24" fmla="*/ 694481 h 868101"/>
              <a:gd name="connsiteX25" fmla="*/ 3738623 w 4722484"/>
              <a:gd name="connsiteY25" fmla="*/ 706055 h 868101"/>
              <a:gd name="connsiteX26" fmla="*/ 3935393 w 4722484"/>
              <a:gd name="connsiteY26" fmla="*/ 717630 h 868101"/>
              <a:gd name="connsiteX27" fmla="*/ 3970117 w 4722484"/>
              <a:gd name="connsiteY27" fmla="*/ 729205 h 868101"/>
              <a:gd name="connsiteX28" fmla="*/ 4016416 w 4722484"/>
              <a:gd name="connsiteY28" fmla="*/ 740779 h 868101"/>
              <a:gd name="connsiteX29" fmla="*/ 4039565 w 4722484"/>
              <a:gd name="connsiteY29" fmla="*/ 763929 h 868101"/>
              <a:gd name="connsiteX30" fmla="*/ 4143737 w 4722484"/>
              <a:gd name="connsiteY30" fmla="*/ 821802 h 868101"/>
              <a:gd name="connsiteX31" fmla="*/ 4201610 w 4722484"/>
              <a:gd name="connsiteY31" fmla="*/ 833377 h 868101"/>
              <a:gd name="connsiteX32" fmla="*/ 4467828 w 4722484"/>
              <a:gd name="connsiteY32" fmla="*/ 844951 h 868101"/>
              <a:gd name="connsiteX33" fmla="*/ 4514127 w 4722484"/>
              <a:gd name="connsiteY33" fmla="*/ 856526 h 868101"/>
              <a:gd name="connsiteX34" fmla="*/ 4548851 w 4722484"/>
              <a:gd name="connsiteY34" fmla="*/ 868101 h 868101"/>
              <a:gd name="connsiteX35" fmla="*/ 4606724 w 4722484"/>
              <a:gd name="connsiteY35" fmla="*/ 856526 h 868101"/>
              <a:gd name="connsiteX36" fmla="*/ 4722471 w 4722484"/>
              <a:gd name="connsiteY36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016416 w 4722484"/>
              <a:gd name="connsiteY21" fmla="*/ 740779 h 868101"/>
              <a:gd name="connsiteX22" fmla="*/ 4143737 w 4722484"/>
              <a:gd name="connsiteY22" fmla="*/ 821802 h 868101"/>
              <a:gd name="connsiteX23" fmla="*/ 4201610 w 4722484"/>
              <a:gd name="connsiteY23" fmla="*/ 833377 h 868101"/>
              <a:gd name="connsiteX24" fmla="*/ 4467828 w 4722484"/>
              <a:gd name="connsiteY24" fmla="*/ 844951 h 868101"/>
              <a:gd name="connsiteX25" fmla="*/ 4514127 w 4722484"/>
              <a:gd name="connsiteY25" fmla="*/ 856526 h 868101"/>
              <a:gd name="connsiteX26" fmla="*/ 4548851 w 4722484"/>
              <a:gd name="connsiteY26" fmla="*/ 868101 h 868101"/>
              <a:gd name="connsiteX27" fmla="*/ 4606724 w 4722484"/>
              <a:gd name="connsiteY27" fmla="*/ 856526 h 868101"/>
              <a:gd name="connsiteX28" fmla="*/ 4722471 w 4722484"/>
              <a:gd name="connsiteY2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467828 w 4722484"/>
              <a:gd name="connsiteY22" fmla="*/ 844951 h 868101"/>
              <a:gd name="connsiteX23" fmla="*/ 4514127 w 4722484"/>
              <a:gd name="connsiteY23" fmla="*/ 856526 h 868101"/>
              <a:gd name="connsiteX24" fmla="*/ 4548851 w 4722484"/>
              <a:gd name="connsiteY24" fmla="*/ 868101 h 868101"/>
              <a:gd name="connsiteX25" fmla="*/ 4606724 w 4722484"/>
              <a:gd name="connsiteY25" fmla="*/ 856526 h 868101"/>
              <a:gd name="connsiteX26" fmla="*/ 4722471 w 4722484"/>
              <a:gd name="connsiteY26" fmla="*/ 833377 h 868101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71"/>
              <a:gd name="connsiteY0" fmla="*/ 0 h 891548"/>
              <a:gd name="connsiteX1" fmla="*/ 254643 w 4722471"/>
              <a:gd name="connsiteY1" fmla="*/ 11574 h 891548"/>
              <a:gd name="connsiteX2" fmla="*/ 451413 w 4722471"/>
              <a:gd name="connsiteY2" fmla="*/ 46298 h 891548"/>
              <a:gd name="connsiteX3" fmla="*/ 833378 w 4722471"/>
              <a:gd name="connsiteY3" fmla="*/ 92597 h 891548"/>
              <a:gd name="connsiteX4" fmla="*/ 1088021 w 4722471"/>
              <a:gd name="connsiteY4" fmla="*/ 162045 h 891548"/>
              <a:gd name="connsiteX5" fmla="*/ 1319514 w 4722471"/>
              <a:gd name="connsiteY5" fmla="*/ 208344 h 891548"/>
              <a:gd name="connsiteX6" fmla="*/ 1539433 w 4722471"/>
              <a:gd name="connsiteY6" fmla="*/ 138896 h 891548"/>
              <a:gd name="connsiteX7" fmla="*/ 1689904 w 4722471"/>
              <a:gd name="connsiteY7" fmla="*/ 173619 h 891548"/>
              <a:gd name="connsiteX8" fmla="*/ 1863525 w 4722471"/>
              <a:gd name="connsiteY8" fmla="*/ 254643 h 891548"/>
              <a:gd name="connsiteX9" fmla="*/ 2037145 w 4722471"/>
              <a:gd name="connsiteY9" fmla="*/ 347240 h 891548"/>
              <a:gd name="connsiteX10" fmla="*/ 2199191 w 4722471"/>
              <a:gd name="connsiteY10" fmla="*/ 300941 h 891548"/>
              <a:gd name="connsiteX11" fmla="*/ 2326512 w 4722471"/>
              <a:gd name="connsiteY11" fmla="*/ 347240 h 891548"/>
              <a:gd name="connsiteX12" fmla="*/ 2476983 w 4722471"/>
              <a:gd name="connsiteY12" fmla="*/ 393539 h 891548"/>
              <a:gd name="connsiteX13" fmla="*/ 2615880 w 4722471"/>
              <a:gd name="connsiteY13" fmla="*/ 474562 h 891548"/>
              <a:gd name="connsiteX14" fmla="*/ 2824223 w 4722471"/>
              <a:gd name="connsiteY14" fmla="*/ 393539 h 891548"/>
              <a:gd name="connsiteX15" fmla="*/ 3009418 w 4722471"/>
              <a:gd name="connsiteY15" fmla="*/ 393539 h 891548"/>
              <a:gd name="connsiteX16" fmla="*/ 3171463 w 4722471"/>
              <a:gd name="connsiteY16" fmla="*/ 428263 h 891548"/>
              <a:gd name="connsiteX17" fmla="*/ 3333509 w 4722471"/>
              <a:gd name="connsiteY17" fmla="*/ 520860 h 891548"/>
              <a:gd name="connsiteX18" fmla="*/ 3530279 w 4722471"/>
              <a:gd name="connsiteY18" fmla="*/ 613458 h 891548"/>
              <a:gd name="connsiteX19" fmla="*/ 3703899 w 4722471"/>
              <a:gd name="connsiteY19" fmla="*/ 694481 h 891548"/>
              <a:gd name="connsiteX20" fmla="*/ 3935393 w 4722471"/>
              <a:gd name="connsiteY20" fmla="*/ 717630 h 891548"/>
              <a:gd name="connsiteX21" fmla="*/ 4143737 w 4722471"/>
              <a:gd name="connsiteY21" fmla="*/ 821802 h 891548"/>
              <a:gd name="connsiteX22" fmla="*/ 4352081 w 4722471"/>
              <a:gd name="connsiteY22" fmla="*/ 891250 h 891548"/>
              <a:gd name="connsiteX23" fmla="*/ 4514127 w 4722471"/>
              <a:gd name="connsiteY23" fmla="*/ 856526 h 891548"/>
              <a:gd name="connsiteX24" fmla="*/ 4548851 w 4722471"/>
              <a:gd name="connsiteY24" fmla="*/ 868101 h 891548"/>
              <a:gd name="connsiteX25" fmla="*/ 4722471 w 4722471"/>
              <a:gd name="connsiteY25" fmla="*/ 833377 h 891548"/>
              <a:gd name="connsiteX0" fmla="*/ 0 w 4722471"/>
              <a:gd name="connsiteY0" fmla="*/ 0 h 891601"/>
              <a:gd name="connsiteX1" fmla="*/ 254643 w 4722471"/>
              <a:gd name="connsiteY1" fmla="*/ 11574 h 891601"/>
              <a:gd name="connsiteX2" fmla="*/ 451413 w 4722471"/>
              <a:gd name="connsiteY2" fmla="*/ 46298 h 891601"/>
              <a:gd name="connsiteX3" fmla="*/ 833378 w 4722471"/>
              <a:gd name="connsiteY3" fmla="*/ 92597 h 891601"/>
              <a:gd name="connsiteX4" fmla="*/ 1088021 w 4722471"/>
              <a:gd name="connsiteY4" fmla="*/ 162045 h 891601"/>
              <a:gd name="connsiteX5" fmla="*/ 1319514 w 4722471"/>
              <a:gd name="connsiteY5" fmla="*/ 208344 h 891601"/>
              <a:gd name="connsiteX6" fmla="*/ 1539433 w 4722471"/>
              <a:gd name="connsiteY6" fmla="*/ 138896 h 891601"/>
              <a:gd name="connsiteX7" fmla="*/ 1689904 w 4722471"/>
              <a:gd name="connsiteY7" fmla="*/ 173619 h 891601"/>
              <a:gd name="connsiteX8" fmla="*/ 1863525 w 4722471"/>
              <a:gd name="connsiteY8" fmla="*/ 254643 h 891601"/>
              <a:gd name="connsiteX9" fmla="*/ 2037145 w 4722471"/>
              <a:gd name="connsiteY9" fmla="*/ 347240 h 891601"/>
              <a:gd name="connsiteX10" fmla="*/ 2199191 w 4722471"/>
              <a:gd name="connsiteY10" fmla="*/ 300941 h 891601"/>
              <a:gd name="connsiteX11" fmla="*/ 2326512 w 4722471"/>
              <a:gd name="connsiteY11" fmla="*/ 347240 h 891601"/>
              <a:gd name="connsiteX12" fmla="*/ 2476983 w 4722471"/>
              <a:gd name="connsiteY12" fmla="*/ 393539 h 891601"/>
              <a:gd name="connsiteX13" fmla="*/ 2615880 w 4722471"/>
              <a:gd name="connsiteY13" fmla="*/ 474562 h 891601"/>
              <a:gd name="connsiteX14" fmla="*/ 2824223 w 4722471"/>
              <a:gd name="connsiteY14" fmla="*/ 393539 h 891601"/>
              <a:gd name="connsiteX15" fmla="*/ 3009418 w 4722471"/>
              <a:gd name="connsiteY15" fmla="*/ 393539 h 891601"/>
              <a:gd name="connsiteX16" fmla="*/ 3171463 w 4722471"/>
              <a:gd name="connsiteY16" fmla="*/ 428263 h 891601"/>
              <a:gd name="connsiteX17" fmla="*/ 3333509 w 4722471"/>
              <a:gd name="connsiteY17" fmla="*/ 520860 h 891601"/>
              <a:gd name="connsiteX18" fmla="*/ 3530279 w 4722471"/>
              <a:gd name="connsiteY18" fmla="*/ 613458 h 891601"/>
              <a:gd name="connsiteX19" fmla="*/ 3703899 w 4722471"/>
              <a:gd name="connsiteY19" fmla="*/ 694481 h 891601"/>
              <a:gd name="connsiteX20" fmla="*/ 3935393 w 4722471"/>
              <a:gd name="connsiteY20" fmla="*/ 717630 h 891601"/>
              <a:gd name="connsiteX21" fmla="*/ 4143737 w 4722471"/>
              <a:gd name="connsiteY21" fmla="*/ 821802 h 891601"/>
              <a:gd name="connsiteX22" fmla="*/ 4352081 w 4722471"/>
              <a:gd name="connsiteY22" fmla="*/ 891250 h 891601"/>
              <a:gd name="connsiteX23" fmla="*/ 4514127 w 4722471"/>
              <a:gd name="connsiteY23" fmla="*/ 856526 h 891601"/>
              <a:gd name="connsiteX24" fmla="*/ 4722471 w 4722471"/>
              <a:gd name="connsiteY24" fmla="*/ 833377 h 891601"/>
              <a:gd name="connsiteX0" fmla="*/ 0 w 4722471"/>
              <a:gd name="connsiteY0" fmla="*/ 0 h 916357"/>
              <a:gd name="connsiteX1" fmla="*/ 254643 w 4722471"/>
              <a:gd name="connsiteY1" fmla="*/ 11574 h 916357"/>
              <a:gd name="connsiteX2" fmla="*/ 451413 w 4722471"/>
              <a:gd name="connsiteY2" fmla="*/ 46298 h 916357"/>
              <a:gd name="connsiteX3" fmla="*/ 833378 w 4722471"/>
              <a:gd name="connsiteY3" fmla="*/ 92597 h 916357"/>
              <a:gd name="connsiteX4" fmla="*/ 1088021 w 4722471"/>
              <a:gd name="connsiteY4" fmla="*/ 162045 h 916357"/>
              <a:gd name="connsiteX5" fmla="*/ 1319514 w 4722471"/>
              <a:gd name="connsiteY5" fmla="*/ 208344 h 916357"/>
              <a:gd name="connsiteX6" fmla="*/ 1539433 w 4722471"/>
              <a:gd name="connsiteY6" fmla="*/ 138896 h 916357"/>
              <a:gd name="connsiteX7" fmla="*/ 1689904 w 4722471"/>
              <a:gd name="connsiteY7" fmla="*/ 173619 h 916357"/>
              <a:gd name="connsiteX8" fmla="*/ 1863525 w 4722471"/>
              <a:gd name="connsiteY8" fmla="*/ 254643 h 916357"/>
              <a:gd name="connsiteX9" fmla="*/ 2037145 w 4722471"/>
              <a:gd name="connsiteY9" fmla="*/ 347240 h 916357"/>
              <a:gd name="connsiteX10" fmla="*/ 2199191 w 4722471"/>
              <a:gd name="connsiteY10" fmla="*/ 300941 h 916357"/>
              <a:gd name="connsiteX11" fmla="*/ 2326512 w 4722471"/>
              <a:gd name="connsiteY11" fmla="*/ 347240 h 916357"/>
              <a:gd name="connsiteX12" fmla="*/ 2476983 w 4722471"/>
              <a:gd name="connsiteY12" fmla="*/ 393539 h 916357"/>
              <a:gd name="connsiteX13" fmla="*/ 2615880 w 4722471"/>
              <a:gd name="connsiteY13" fmla="*/ 474562 h 916357"/>
              <a:gd name="connsiteX14" fmla="*/ 2824223 w 4722471"/>
              <a:gd name="connsiteY14" fmla="*/ 393539 h 916357"/>
              <a:gd name="connsiteX15" fmla="*/ 3009418 w 4722471"/>
              <a:gd name="connsiteY15" fmla="*/ 393539 h 916357"/>
              <a:gd name="connsiteX16" fmla="*/ 3171463 w 4722471"/>
              <a:gd name="connsiteY16" fmla="*/ 428263 h 916357"/>
              <a:gd name="connsiteX17" fmla="*/ 3333509 w 4722471"/>
              <a:gd name="connsiteY17" fmla="*/ 520860 h 916357"/>
              <a:gd name="connsiteX18" fmla="*/ 3530279 w 4722471"/>
              <a:gd name="connsiteY18" fmla="*/ 613458 h 916357"/>
              <a:gd name="connsiteX19" fmla="*/ 3703899 w 4722471"/>
              <a:gd name="connsiteY19" fmla="*/ 694481 h 916357"/>
              <a:gd name="connsiteX20" fmla="*/ 3935393 w 4722471"/>
              <a:gd name="connsiteY20" fmla="*/ 717630 h 916357"/>
              <a:gd name="connsiteX21" fmla="*/ 4143737 w 4722471"/>
              <a:gd name="connsiteY21" fmla="*/ 821802 h 916357"/>
              <a:gd name="connsiteX22" fmla="*/ 4352081 w 4722471"/>
              <a:gd name="connsiteY22" fmla="*/ 891250 h 916357"/>
              <a:gd name="connsiteX23" fmla="*/ 4548851 w 4722471"/>
              <a:gd name="connsiteY23" fmla="*/ 914400 h 916357"/>
              <a:gd name="connsiteX24" fmla="*/ 4722471 w 4722471"/>
              <a:gd name="connsiteY24" fmla="*/ 833377 h 916357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833378 w 4745620"/>
              <a:gd name="connsiteY3" fmla="*/ 92597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09013 w 4745620"/>
              <a:gd name="connsiteY21" fmla="*/ 868101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60926"/>
              <a:gd name="connsiteX1" fmla="*/ 254643 w 4745620"/>
              <a:gd name="connsiteY1" fmla="*/ 11574 h 960926"/>
              <a:gd name="connsiteX2" fmla="*/ 451413 w 4745620"/>
              <a:gd name="connsiteY2" fmla="*/ 46298 h 960926"/>
              <a:gd name="connsiteX3" fmla="*/ 798654 w 4745620"/>
              <a:gd name="connsiteY3" fmla="*/ 127321 h 960926"/>
              <a:gd name="connsiteX4" fmla="*/ 1088021 w 4745620"/>
              <a:gd name="connsiteY4" fmla="*/ 208344 h 960926"/>
              <a:gd name="connsiteX5" fmla="*/ 1319514 w 4745620"/>
              <a:gd name="connsiteY5" fmla="*/ 208344 h 960926"/>
              <a:gd name="connsiteX6" fmla="*/ 1539433 w 4745620"/>
              <a:gd name="connsiteY6" fmla="*/ 138896 h 960926"/>
              <a:gd name="connsiteX7" fmla="*/ 1689904 w 4745620"/>
              <a:gd name="connsiteY7" fmla="*/ 173619 h 960926"/>
              <a:gd name="connsiteX8" fmla="*/ 1863525 w 4745620"/>
              <a:gd name="connsiteY8" fmla="*/ 254643 h 960926"/>
              <a:gd name="connsiteX9" fmla="*/ 2048720 w 4745620"/>
              <a:gd name="connsiteY9" fmla="*/ 393539 h 960926"/>
              <a:gd name="connsiteX10" fmla="*/ 2176042 w 4745620"/>
              <a:gd name="connsiteY10" fmla="*/ 405113 h 960926"/>
              <a:gd name="connsiteX11" fmla="*/ 2338086 w 4745620"/>
              <a:gd name="connsiteY11" fmla="*/ 474561 h 960926"/>
              <a:gd name="connsiteX12" fmla="*/ 2488557 w 4745620"/>
              <a:gd name="connsiteY12" fmla="*/ 532435 h 960926"/>
              <a:gd name="connsiteX13" fmla="*/ 2615880 w 4745620"/>
              <a:gd name="connsiteY13" fmla="*/ 474562 h 960926"/>
              <a:gd name="connsiteX14" fmla="*/ 2824223 w 4745620"/>
              <a:gd name="connsiteY14" fmla="*/ 393539 h 960926"/>
              <a:gd name="connsiteX15" fmla="*/ 3009418 w 4745620"/>
              <a:gd name="connsiteY15" fmla="*/ 393539 h 960926"/>
              <a:gd name="connsiteX16" fmla="*/ 3171463 w 4745620"/>
              <a:gd name="connsiteY16" fmla="*/ 428263 h 960926"/>
              <a:gd name="connsiteX17" fmla="*/ 3333509 w 4745620"/>
              <a:gd name="connsiteY17" fmla="*/ 520860 h 960926"/>
              <a:gd name="connsiteX18" fmla="*/ 3472406 w 4745620"/>
              <a:gd name="connsiteY18" fmla="*/ 613458 h 960926"/>
              <a:gd name="connsiteX19" fmla="*/ 3703899 w 4745620"/>
              <a:gd name="connsiteY19" fmla="*/ 694481 h 960926"/>
              <a:gd name="connsiteX20" fmla="*/ 3935393 w 4745620"/>
              <a:gd name="connsiteY20" fmla="*/ 717630 h 960926"/>
              <a:gd name="connsiteX21" fmla="*/ 4109013 w 4745620"/>
              <a:gd name="connsiteY21" fmla="*/ 868101 h 960926"/>
              <a:gd name="connsiteX22" fmla="*/ 4352081 w 4745620"/>
              <a:gd name="connsiteY22" fmla="*/ 960698 h 960926"/>
              <a:gd name="connsiteX23" fmla="*/ 4548851 w 4745620"/>
              <a:gd name="connsiteY23" fmla="*/ 914400 h 960926"/>
              <a:gd name="connsiteX24" fmla="*/ 4745620 w 4745620"/>
              <a:gd name="connsiteY24" fmla="*/ 937550 h 960926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71463 w 4745620"/>
              <a:gd name="connsiteY16" fmla="*/ 428263 h 963591"/>
              <a:gd name="connsiteX17" fmla="*/ 3333509 w 4745620"/>
              <a:gd name="connsiteY17" fmla="*/ 520860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45620" h="963591">
                <a:moveTo>
                  <a:pt x="0" y="0"/>
                </a:moveTo>
                <a:cubicBezTo>
                  <a:pt x="38582" y="7716"/>
                  <a:pt x="179407" y="3858"/>
                  <a:pt x="254643" y="11574"/>
                </a:cubicBezTo>
                <a:cubicBezTo>
                  <a:pt x="329879" y="19290"/>
                  <a:pt x="360745" y="27007"/>
                  <a:pt x="451413" y="46298"/>
                </a:cubicBezTo>
                <a:cubicBezTo>
                  <a:pt x="542081" y="65589"/>
                  <a:pt x="640467" y="123463"/>
                  <a:pt x="798654" y="127321"/>
                </a:cubicBezTo>
                <a:cubicBezTo>
                  <a:pt x="893181" y="133108"/>
                  <a:pt x="1001211" y="194840"/>
                  <a:pt x="1088021" y="208344"/>
                </a:cubicBezTo>
                <a:cubicBezTo>
                  <a:pt x="1174831" y="221848"/>
                  <a:pt x="1244279" y="219919"/>
                  <a:pt x="1319514" y="208344"/>
                </a:cubicBezTo>
                <a:cubicBezTo>
                  <a:pt x="1394749" y="196769"/>
                  <a:pt x="1466127" y="162045"/>
                  <a:pt x="1539433" y="138896"/>
                </a:cubicBezTo>
                <a:cubicBezTo>
                  <a:pt x="1593448" y="135038"/>
                  <a:pt x="1662896" y="160115"/>
                  <a:pt x="1689904" y="173619"/>
                </a:cubicBezTo>
                <a:cubicBezTo>
                  <a:pt x="1735120" y="218835"/>
                  <a:pt x="1803722" y="217990"/>
                  <a:pt x="1863525" y="254643"/>
                </a:cubicBezTo>
                <a:cubicBezTo>
                  <a:pt x="1923328" y="291296"/>
                  <a:pt x="1975414" y="378106"/>
                  <a:pt x="2048720" y="393539"/>
                </a:cubicBezTo>
                <a:cubicBezTo>
                  <a:pt x="2083444" y="405114"/>
                  <a:pt x="2127814" y="391609"/>
                  <a:pt x="2176042" y="405113"/>
                </a:cubicBezTo>
                <a:cubicBezTo>
                  <a:pt x="2224270" y="418617"/>
                  <a:pt x="2286000" y="453341"/>
                  <a:pt x="2338086" y="474561"/>
                </a:cubicBezTo>
                <a:cubicBezTo>
                  <a:pt x="2390172" y="495781"/>
                  <a:pt x="2434542" y="511215"/>
                  <a:pt x="2488557" y="532435"/>
                </a:cubicBezTo>
                <a:cubicBezTo>
                  <a:pt x="2542572" y="553655"/>
                  <a:pt x="2559936" y="497711"/>
                  <a:pt x="2615880" y="474562"/>
                </a:cubicBezTo>
                <a:cubicBezTo>
                  <a:pt x="2671824" y="451413"/>
                  <a:pt x="2662404" y="411518"/>
                  <a:pt x="2824223" y="393539"/>
                </a:cubicBezTo>
                <a:cubicBezTo>
                  <a:pt x="2924537" y="397397"/>
                  <a:pt x="2951545" y="387752"/>
                  <a:pt x="3009418" y="393539"/>
                </a:cubicBezTo>
                <a:cubicBezTo>
                  <a:pt x="3067291" y="399326"/>
                  <a:pt x="3117448" y="407043"/>
                  <a:pt x="3171463" y="428263"/>
                </a:cubicBezTo>
                <a:cubicBezTo>
                  <a:pt x="3225478" y="449483"/>
                  <a:pt x="3265385" y="486799"/>
                  <a:pt x="3333509" y="520860"/>
                </a:cubicBezTo>
                <a:cubicBezTo>
                  <a:pt x="3393312" y="551726"/>
                  <a:pt x="3410674" y="584521"/>
                  <a:pt x="3472406" y="613458"/>
                </a:cubicBezTo>
                <a:cubicBezTo>
                  <a:pt x="3530279" y="640466"/>
                  <a:pt x="3626735" y="677119"/>
                  <a:pt x="3703899" y="694481"/>
                </a:cubicBezTo>
                <a:cubicBezTo>
                  <a:pt x="3781063" y="711843"/>
                  <a:pt x="3891023" y="711843"/>
                  <a:pt x="3935393" y="717630"/>
                </a:cubicBezTo>
                <a:cubicBezTo>
                  <a:pt x="4008699" y="738850"/>
                  <a:pt x="4039565" y="827590"/>
                  <a:pt x="4109013" y="868101"/>
                </a:cubicBezTo>
                <a:cubicBezTo>
                  <a:pt x="4178461" y="908612"/>
                  <a:pt x="4290349" y="954911"/>
                  <a:pt x="4352081" y="960698"/>
                </a:cubicBezTo>
                <a:cubicBezTo>
                  <a:pt x="4367514" y="964556"/>
                  <a:pt x="4483261" y="964556"/>
                  <a:pt x="4548851" y="960698"/>
                </a:cubicBezTo>
                <a:cubicBezTo>
                  <a:pt x="4614441" y="956840"/>
                  <a:pt x="4702215" y="942373"/>
                  <a:pt x="4745620" y="93755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687F5B8-4BBC-46E4-B259-3BA40C542163}"/>
              </a:ext>
            </a:extLst>
          </p:cNvPr>
          <p:cNvSpPr/>
          <p:nvPr/>
        </p:nvSpPr>
        <p:spPr>
          <a:xfrm>
            <a:off x="1085" y="3463518"/>
            <a:ext cx="4745620" cy="963591"/>
          </a:xfrm>
          <a:custGeom>
            <a:avLst/>
            <a:gdLst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208345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476983 w 4722484"/>
              <a:gd name="connsiteY13" fmla="*/ 393539 h 868101"/>
              <a:gd name="connsiteX14" fmla="*/ 2615880 w 4722484"/>
              <a:gd name="connsiteY14" fmla="*/ 474562 h 868101"/>
              <a:gd name="connsiteX15" fmla="*/ 2824223 w 4722484"/>
              <a:gd name="connsiteY15" fmla="*/ 393539 h 868101"/>
              <a:gd name="connsiteX16" fmla="*/ 3125165 w 4722484"/>
              <a:gd name="connsiteY16" fmla="*/ 405113 h 868101"/>
              <a:gd name="connsiteX17" fmla="*/ 3217762 w 4722484"/>
              <a:gd name="connsiteY17" fmla="*/ 474562 h 868101"/>
              <a:gd name="connsiteX18" fmla="*/ 3333509 w 4722484"/>
              <a:gd name="connsiteY18" fmla="*/ 520860 h 868101"/>
              <a:gd name="connsiteX19" fmla="*/ 3402957 w 4722484"/>
              <a:gd name="connsiteY19" fmla="*/ 555584 h 868101"/>
              <a:gd name="connsiteX20" fmla="*/ 3426107 w 4722484"/>
              <a:gd name="connsiteY20" fmla="*/ 578734 h 868101"/>
              <a:gd name="connsiteX21" fmla="*/ 3495555 w 4722484"/>
              <a:gd name="connsiteY21" fmla="*/ 601883 h 868101"/>
              <a:gd name="connsiteX22" fmla="*/ 3530279 w 4722484"/>
              <a:gd name="connsiteY22" fmla="*/ 613458 h 868101"/>
              <a:gd name="connsiteX23" fmla="*/ 3599727 w 4722484"/>
              <a:gd name="connsiteY23" fmla="*/ 659756 h 868101"/>
              <a:gd name="connsiteX24" fmla="*/ 3703899 w 4722484"/>
              <a:gd name="connsiteY24" fmla="*/ 694481 h 868101"/>
              <a:gd name="connsiteX25" fmla="*/ 3738623 w 4722484"/>
              <a:gd name="connsiteY25" fmla="*/ 706055 h 868101"/>
              <a:gd name="connsiteX26" fmla="*/ 3935393 w 4722484"/>
              <a:gd name="connsiteY26" fmla="*/ 717630 h 868101"/>
              <a:gd name="connsiteX27" fmla="*/ 3970117 w 4722484"/>
              <a:gd name="connsiteY27" fmla="*/ 729205 h 868101"/>
              <a:gd name="connsiteX28" fmla="*/ 4016416 w 4722484"/>
              <a:gd name="connsiteY28" fmla="*/ 740779 h 868101"/>
              <a:gd name="connsiteX29" fmla="*/ 4039565 w 4722484"/>
              <a:gd name="connsiteY29" fmla="*/ 763929 h 868101"/>
              <a:gd name="connsiteX30" fmla="*/ 4143737 w 4722484"/>
              <a:gd name="connsiteY30" fmla="*/ 821802 h 868101"/>
              <a:gd name="connsiteX31" fmla="*/ 4201610 w 4722484"/>
              <a:gd name="connsiteY31" fmla="*/ 833377 h 868101"/>
              <a:gd name="connsiteX32" fmla="*/ 4467828 w 4722484"/>
              <a:gd name="connsiteY32" fmla="*/ 844951 h 868101"/>
              <a:gd name="connsiteX33" fmla="*/ 4514127 w 4722484"/>
              <a:gd name="connsiteY33" fmla="*/ 856526 h 868101"/>
              <a:gd name="connsiteX34" fmla="*/ 4548851 w 4722484"/>
              <a:gd name="connsiteY34" fmla="*/ 868101 h 868101"/>
              <a:gd name="connsiteX35" fmla="*/ 4606724 w 4722484"/>
              <a:gd name="connsiteY35" fmla="*/ 856526 h 868101"/>
              <a:gd name="connsiteX36" fmla="*/ 4722471 w 4722484"/>
              <a:gd name="connsiteY36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016416 w 4722484"/>
              <a:gd name="connsiteY21" fmla="*/ 740779 h 868101"/>
              <a:gd name="connsiteX22" fmla="*/ 4143737 w 4722484"/>
              <a:gd name="connsiteY22" fmla="*/ 821802 h 868101"/>
              <a:gd name="connsiteX23" fmla="*/ 4201610 w 4722484"/>
              <a:gd name="connsiteY23" fmla="*/ 833377 h 868101"/>
              <a:gd name="connsiteX24" fmla="*/ 4467828 w 4722484"/>
              <a:gd name="connsiteY24" fmla="*/ 844951 h 868101"/>
              <a:gd name="connsiteX25" fmla="*/ 4514127 w 4722484"/>
              <a:gd name="connsiteY25" fmla="*/ 856526 h 868101"/>
              <a:gd name="connsiteX26" fmla="*/ 4548851 w 4722484"/>
              <a:gd name="connsiteY26" fmla="*/ 868101 h 868101"/>
              <a:gd name="connsiteX27" fmla="*/ 4606724 w 4722484"/>
              <a:gd name="connsiteY27" fmla="*/ 856526 h 868101"/>
              <a:gd name="connsiteX28" fmla="*/ 4722471 w 4722484"/>
              <a:gd name="connsiteY2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467828 w 4722484"/>
              <a:gd name="connsiteY22" fmla="*/ 844951 h 868101"/>
              <a:gd name="connsiteX23" fmla="*/ 4514127 w 4722484"/>
              <a:gd name="connsiteY23" fmla="*/ 856526 h 868101"/>
              <a:gd name="connsiteX24" fmla="*/ 4548851 w 4722484"/>
              <a:gd name="connsiteY24" fmla="*/ 868101 h 868101"/>
              <a:gd name="connsiteX25" fmla="*/ 4606724 w 4722484"/>
              <a:gd name="connsiteY25" fmla="*/ 856526 h 868101"/>
              <a:gd name="connsiteX26" fmla="*/ 4722471 w 4722484"/>
              <a:gd name="connsiteY26" fmla="*/ 833377 h 868101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71"/>
              <a:gd name="connsiteY0" fmla="*/ 0 h 891548"/>
              <a:gd name="connsiteX1" fmla="*/ 254643 w 4722471"/>
              <a:gd name="connsiteY1" fmla="*/ 11574 h 891548"/>
              <a:gd name="connsiteX2" fmla="*/ 451413 w 4722471"/>
              <a:gd name="connsiteY2" fmla="*/ 46298 h 891548"/>
              <a:gd name="connsiteX3" fmla="*/ 833378 w 4722471"/>
              <a:gd name="connsiteY3" fmla="*/ 92597 h 891548"/>
              <a:gd name="connsiteX4" fmla="*/ 1088021 w 4722471"/>
              <a:gd name="connsiteY4" fmla="*/ 162045 h 891548"/>
              <a:gd name="connsiteX5" fmla="*/ 1319514 w 4722471"/>
              <a:gd name="connsiteY5" fmla="*/ 208344 h 891548"/>
              <a:gd name="connsiteX6" fmla="*/ 1539433 w 4722471"/>
              <a:gd name="connsiteY6" fmla="*/ 138896 h 891548"/>
              <a:gd name="connsiteX7" fmla="*/ 1689904 w 4722471"/>
              <a:gd name="connsiteY7" fmla="*/ 173619 h 891548"/>
              <a:gd name="connsiteX8" fmla="*/ 1863525 w 4722471"/>
              <a:gd name="connsiteY8" fmla="*/ 254643 h 891548"/>
              <a:gd name="connsiteX9" fmla="*/ 2037145 w 4722471"/>
              <a:gd name="connsiteY9" fmla="*/ 347240 h 891548"/>
              <a:gd name="connsiteX10" fmla="*/ 2199191 w 4722471"/>
              <a:gd name="connsiteY10" fmla="*/ 300941 h 891548"/>
              <a:gd name="connsiteX11" fmla="*/ 2326512 w 4722471"/>
              <a:gd name="connsiteY11" fmla="*/ 347240 h 891548"/>
              <a:gd name="connsiteX12" fmla="*/ 2476983 w 4722471"/>
              <a:gd name="connsiteY12" fmla="*/ 393539 h 891548"/>
              <a:gd name="connsiteX13" fmla="*/ 2615880 w 4722471"/>
              <a:gd name="connsiteY13" fmla="*/ 474562 h 891548"/>
              <a:gd name="connsiteX14" fmla="*/ 2824223 w 4722471"/>
              <a:gd name="connsiteY14" fmla="*/ 393539 h 891548"/>
              <a:gd name="connsiteX15" fmla="*/ 3009418 w 4722471"/>
              <a:gd name="connsiteY15" fmla="*/ 393539 h 891548"/>
              <a:gd name="connsiteX16" fmla="*/ 3171463 w 4722471"/>
              <a:gd name="connsiteY16" fmla="*/ 428263 h 891548"/>
              <a:gd name="connsiteX17" fmla="*/ 3333509 w 4722471"/>
              <a:gd name="connsiteY17" fmla="*/ 520860 h 891548"/>
              <a:gd name="connsiteX18" fmla="*/ 3530279 w 4722471"/>
              <a:gd name="connsiteY18" fmla="*/ 613458 h 891548"/>
              <a:gd name="connsiteX19" fmla="*/ 3703899 w 4722471"/>
              <a:gd name="connsiteY19" fmla="*/ 694481 h 891548"/>
              <a:gd name="connsiteX20" fmla="*/ 3935393 w 4722471"/>
              <a:gd name="connsiteY20" fmla="*/ 717630 h 891548"/>
              <a:gd name="connsiteX21" fmla="*/ 4143737 w 4722471"/>
              <a:gd name="connsiteY21" fmla="*/ 821802 h 891548"/>
              <a:gd name="connsiteX22" fmla="*/ 4352081 w 4722471"/>
              <a:gd name="connsiteY22" fmla="*/ 891250 h 891548"/>
              <a:gd name="connsiteX23" fmla="*/ 4514127 w 4722471"/>
              <a:gd name="connsiteY23" fmla="*/ 856526 h 891548"/>
              <a:gd name="connsiteX24" fmla="*/ 4548851 w 4722471"/>
              <a:gd name="connsiteY24" fmla="*/ 868101 h 891548"/>
              <a:gd name="connsiteX25" fmla="*/ 4722471 w 4722471"/>
              <a:gd name="connsiteY25" fmla="*/ 833377 h 891548"/>
              <a:gd name="connsiteX0" fmla="*/ 0 w 4722471"/>
              <a:gd name="connsiteY0" fmla="*/ 0 h 891601"/>
              <a:gd name="connsiteX1" fmla="*/ 254643 w 4722471"/>
              <a:gd name="connsiteY1" fmla="*/ 11574 h 891601"/>
              <a:gd name="connsiteX2" fmla="*/ 451413 w 4722471"/>
              <a:gd name="connsiteY2" fmla="*/ 46298 h 891601"/>
              <a:gd name="connsiteX3" fmla="*/ 833378 w 4722471"/>
              <a:gd name="connsiteY3" fmla="*/ 92597 h 891601"/>
              <a:gd name="connsiteX4" fmla="*/ 1088021 w 4722471"/>
              <a:gd name="connsiteY4" fmla="*/ 162045 h 891601"/>
              <a:gd name="connsiteX5" fmla="*/ 1319514 w 4722471"/>
              <a:gd name="connsiteY5" fmla="*/ 208344 h 891601"/>
              <a:gd name="connsiteX6" fmla="*/ 1539433 w 4722471"/>
              <a:gd name="connsiteY6" fmla="*/ 138896 h 891601"/>
              <a:gd name="connsiteX7" fmla="*/ 1689904 w 4722471"/>
              <a:gd name="connsiteY7" fmla="*/ 173619 h 891601"/>
              <a:gd name="connsiteX8" fmla="*/ 1863525 w 4722471"/>
              <a:gd name="connsiteY8" fmla="*/ 254643 h 891601"/>
              <a:gd name="connsiteX9" fmla="*/ 2037145 w 4722471"/>
              <a:gd name="connsiteY9" fmla="*/ 347240 h 891601"/>
              <a:gd name="connsiteX10" fmla="*/ 2199191 w 4722471"/>
              <a:gd name="connsiteY10" fmla="*/ 300941 h 891601"/>
              <a:gd name="connsiteX11" fmla="*/ 2326512 w 4722471"/>
              <a:gd name="connsiteY11" fmla="*/ 347240 h 891601"/>
              <a:gd name="connsiteX12" fmla="*/ 2476983 w 4722471"/>
              <a:gd name="connsiteY12" fmla="*/ 393539 h 891601"/>
              <a:gd name="connsiteX13" fmla="*/ 2615880 w 4722471"/>
              <a:gd name="connsiteY13" fmla="*/ 474562 h 891601"/>
              <a:gd name="connsiteX14" fmla="*/ 2824223 w 4722471"/>
              <a:gd name="connsiteY14" fmla="*/ 393539 h 891601"/>
              <a:gd name="connsiteX15" fmla="*/ 3009418 w 4722471"/>
              <a:gd name="connsiteY15" fmla="*/ 393539 h 891601"/>
              <a:gd name="connsiteX16" fmla="*/ 3171463 w 4722471"/>
              <a:gd name="connsiteY16" fmla="*/ 428263 h 891601"/>
              <a:gd name="connsiteX17" fmla="*/ 3333509 w 4722471"/>
              <a:gd name="connsiteY17" fmla="*/ 520860 h 891601"/>
              <a:gd name="connsiteX18" fmla="*/ 3530279 w 4722471"/>
              <a:gd name="connsiteY18" fmla="*/ 613458 h 891601"/>
              <a:gd name="connsiteX19" fmla="*/ 3703899 w 4722471"/>
              <a:gd name="connsiteY19" fmla="*/ 694481 h 891601"/>
              <a:gd name="connsiteX20" fmla="*/ 3935393 w 4722471"/>
              <a:gd name="connsiteY20" fmla="*/ 717630 h 891601"/>
              <a:gd name="connsiteX21" fmla="*/ 4143737 w 4722471"/>
              <a:gd name="connsiteY21" fmla="*/ 821802 h 891601"/>
              <a:gd name="connsiteX22" fmla="*/ 4352081 w 4722471"/>
              <a:gd name="connsiteY22" fmla="*/ 891250 h 891601"/>
              <a:gd name="connsiteX23" fmla="*/ 4514127 w 4722471"/>
              <a:gd name="connsiteY23" fmla="*/ 856526 h 891601"/>
              <a:gd name="connsiteX24" fmla="*/ 4722471 w 4722471"/>
              <a:gd name="connsiteY24" fmla="*/ 833377 h 891601"/>
              <a:gd name="connsiteX0" fmla="*/ 0 w 4722471"/>
              <a:gd name="connsiteY0" fmla="*/ 0 h 916357"/>
              <a:gd name="connsiteX1" fmla="*/ 254643 w 4722471"/>
              <a:gd name="connsiteY1" fmla="*/ 11574 h 916357"/>
              <a:gd name="connsiteX2" fmla="*/ 451413 w 4722471"/>
              <a:gd name="connsiteY2" fmla="*/ 46298 h 916357"/>
              <a:gd name="connsiteX3" fmla="*/ 833378 w 4722471"/>
              <a:gd name="connsiteY3" fmla="*/ 92597 h 916357"/>
              <a:gd name="connsiteX4" fmla="*/ 1088021 w 4722471"/>
              <a:gd name="connsiteY4" fmla="*/ 162045 h 916357"/>
              <a:gd name="connsiteX5" fmla="*/ 1319514 w 4722471"/>
              <a:gd name="connsiteY5" fmla="*/ 208344 h 916357"/>
              <a:gd name="connsiteX6" fmla="*/ 1539433 w 4722471"/>
              <a:gd name="connsiteY6" fmla="*/ 138896 h 916357"/>
              <a:gd name="connsiteX7" fmla="*/ 1689904 w 4722471"/>
              <a:gd name="connsiteY7" fmla="*/ 173619 h 916357"/>
              <a:gd name="connsiteX8" fmla="*/ 1863525 w 4722471"/>
              <a:gd name="connsiteY8" fmla="*/ 254643 h 916357"/>
              <a:gd name="connsiteX9" fmla="*/ 2037145 w 4722471"/>
              <a:gd name="connsiteY9" fmla="*/ 347240 h 916357"/>
              <a:gd name="connsiteX10" fmla="*/ 2199191 w 4722471"/>
              <a:gd name="connsiteY10" fmla="*/ 300941 h 916357"/>
              <a:gd name="connsiteX11" fmla="*/ 2326512 w 4722471"/>
              <a:gd name="connsiteY11" fmla="*/ 347240 h 916357"/>
              <a:gd name="connsiteX12" fmla="*/ 2476983 w 4722471"/>
              <a:gd name="connsiteY12" fmla="*/ 393539 h 916357"/>
              <a:gd name="connsiteX13" fmla="*/ 2615880 w 4722471"/>
              <a:gd name="connsiteY13" fmla="*/ 474562 h 916357"/>
              <a:gd name="connsiteX14" fmla="*/ 2824223 w 4722471"/>
              <a:gd name="connsiteY14" fmla="*/ 393539 h 916357"/>
              <a:gd name="connsiteX15" fmla="*/ 3009418 w 4722471"/>
              <a:gd name="connsiteY15" fmla="*/ 393539 h 916357"/>
              <a:gd name="connsiteX16" fmla="*/ 3171463 w 4722471"/>
              <a:gd name="connsiteY16" fmla="*/ 428263 h 916357"/>
              <a:gd name="connsiteX17" fmla="*/ 3333509 w 4722471"/>
              <a:gd name="connsiteY17" fmla="*/ 520860 h 916357"/>
              <a:gd name="connsiteX18" fmla="*/ 3530279 w 4722471"/>
              <a:gd name="connsiteY18" fmla="*/ 613458 h 916357"/>
              <a:gd name="connsiteX19" fmla="*/ 3703899 w 4722471"/>
              <a:gd name="connsiteY19" fmla="*/ 694481 h 916357"/>
              <a:gd name="connsiteX20" fmla="*/ 3935393 w 4722471"/>
              <a:gd name="connsiteY20" fmla="*/ 717630 h 916357"/>
              <a:gd name="connsiteX21" fmla="*/ 4143737 w 4722471"/>
              <a:gd name="connsiteY21" fmla="*/ 821802 h 916357"/>
              <a:gd name="connsiteX22" fmla="*/ 4352081 w 4722471"/>
              <a:gd name="connsiteY22" fmla="*/ 891250 h 916357"/>
              <a:gd name="connsiteX23" fmla="*/ 4548851 w 4722471"/>
              <a:gd name="connsiteY23" fmla="*/ 914400 h 916357"/>
              <a:gd name="connsiteX24" fmla="*/ 4722471 w 4722471"/>
              <a:gd name="connsiteY24" fmla="*/ 833377 h 916357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833378 w 4745620"/>
              <a:gd name="connsiteY3" fmla="*/ 92597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09013 w 4745620"/>
              <a:gd name="connsiteY21" fmla="*/ 868101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60926"/>
              <a:gd name="connsiteX1" fmla="*/ 254643 w 4745620"/>
              <a:gd name="connsiteY1" fmla="*/ 11574 h 960926"/>
              <a:gd name="connsiteX2" fmla="*/ 451413 w 4745620"/>
              <a:gd name="connsiteY2" fmla="*/ 46298 h 960926"/>
              <a:gd name="connsiteX3" fmla="*/ 798654 w 4745620"/>
              <a:gd name="connsiteY3" fmla="*/ 127321 h 960926"/>
              <a:gd name="connsiteX4" fmla="*/ 1088021 w 4745620"/>
              <a:gd name="connsiteY4" fmla="*/ 208344 h 960926"/>
              <a:gd name="connsiteX5" fmla="*/ 1319514 w 4745620"/>
              <a:gd name="connsiteY5" fmla="*/ 208344 h 960926"/>
              <a:gd name="connsiteX6" fmla="*/ 1539433 w 4745620"/>
              <a:gd name="connsiteY6" fmla="*/ 138896 h 960926"/>
              <a:gd name="connsiteX7" fmla="*/ 1689904 w 4745620"/>
              <a:gd name="connsiteY7" fmla="*/ 173619 h 960926"/>
              <a:gd name="connsiteX8" fmla="*/ 1863525 w 4745620"/>
              <a:gd name="connsiteY8" fmla="*/ 254643 h 960926"/>
              <a:gd name="connsiteX9" fmla="*/ 2048720 w 4745620"/>
              <a:gd name="connsiteY9" fmla="*/ 393539 h 960926"/>
              <a:gd name="connsiteX10" fmla="*/ 2176042 w 4745620"/>
              <a:gd name="connsiteY10" fmla="*/ 405113 h 960926"/>
              <a:gd name="connsiteX11" fmla="*/ 2338086 w 4745620"/>
              <a:gd name="connsiteY11" fmla="*/ 474561 h 960926"/>
              <a:gd name="connsiteX12" fmla="*/ 2488557 w 4745620"/>
              <a:gd name="connsiteY12" fmla="*/ 532435 h 960926"/>
              <a:gd name="connsiteX13" fmla="*/ 2615880 w 4745620"/>
              <a:gd name="connsiteY13" fmla="*/ 474562 h 960926"/>
              <a:gd name="connsiteX14" fmla="*/ 2824223 w 4745620"/>
              <a:gd name="connsiteY14" fmla="*/ 393539 h 960926"/>
              <a:gd name="connsiteX15" fmla="*/ 3009418 w 4745620"/>
              <a:gd name="connsiteY15" fmla="*/ 393539 h 960926"/>
              <a:gd name="connsiteX16" fmla="*/ 3171463 w 4745620"/>
              <a:gd name="connsiteY16" fmla="*/ 428263 h 960926"/>
              <a:gd name="connsiteX17" fmla="*/ 3333509 w 4745620"/>
              <a:gd name="connsiteY17" fmla="*/ 520860 h 960926"/>
              <a:gd name="connsiteX18" fmla="*/ 3472406 w 4745620"/>
              <a:gd name="connsiteY18" fmla="*/ 613458 h 960926"/>
              <a:gd name="connsiteX19" fmla="*/ 3703899 w 4745620"/>
              <a:gd name="connsiteY19" fmla="*/ 694481 h 960926"/>
              <a:gd name="connsiteX20" fmla="*/ 3935393 w 4745620"/>
              <a:gd name="connsiteY20" fmla="*/ 717630 h 960926"/>
              <a:gd name="connsiteX21" fmla="*/ 4109013 w 4745620"/>
              <a:gd name="connsiteY21" fmla="*/ 868101 h 960926"/>
              <a:gd name="connsiteX22" fmla="*/ 4352081 w 4745620"/>
              <a:gd name="connsiteY22" fmla="*/ 960698 h 960926"/>
              <a:gd name="connsiteX23" fmla="*/ 4548851 w 4745620"/>
              <a:gd name="connsiteY23" fmla="*/ 914400 h 960926"/>
              <a:gd name="connsiteX24" fmla="*/ 4745620 w 4745620"/>
              <a:gd name="connsiteY24" fmla="*/ 937550 h 960926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71463 w 4745620"/>
              <a:gd name="connsiteY16" fmla="*/ 428263 h 963591"/>
              <a:gd name="connsiteX17" fmla="*/ 3333509 w 4745620"/>
              <a:gd name="connsiteY17" fmla="*/ 520860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45620" h="963591">
                <a:moveTo>
                  <a:pt x="0" y="0"/>
                </a:moveTo>
                <a:cubicBezTo>
                  <a:pt x="38582" y="7716"/>
                  <a:pt x="179407" y="3858"/>
                  <a:pt x="254643" y="11574"/>
                </a:cubicBezTo>
                <a:cubicBezTo>
                  <a:pt x="329879" y="19290"/>
                  <a:pt x="360745" y="27007"/>
                  <a:pt x="451413" y="46298"/>
                </a:cubicBezTo>
                <a:cubicBezTo>
                  <a:pt x="542081" y="65589"/>
                  <a:pt x="640467" y="123463"/>
                  <a:pt x="798654" y="127321"/>
                </a:cubicBezTo>
                <a:cubicBezTo>
                  <a:pt x="893181" y="133108"/>
                  <a:pt x="1001211" y="194840"/>
                  <a:pt x="1088021" y="208344"/>
                </a:cubicBezTo>
                <a:cubicBezTo>
                  <a:pt x="1174831" y="221848"/>
                  <a:pt x="1244279" y="219919"/>
                  <a:pt x="1319514" y="208344"/>
                </a:cubicBezTo>
                <a:cubicBezTo>
                  <a:pt x="1394749" y="196769"/>
                  <a:pt x="1466127" y="162045"/>
                  <a:pt x="1539433" y="138896"/>
                </a:cubicBezTo>
                <a:cubicBezTo>
                  <a:pt x="1593448" y="135038"/>
                  <a:pt x="1662896" y="160115"/>
                  <a:pt x="1689904" y="173619"/>
                </a:cubicBezTo>
                <a:cubicBezTo>
                  <a:pt x="1735120" y="218835"/>
                  <a:pt x="1803722" y="217990"/>
                  <a:pt x="1863525" y="254643"/>
                </a:cubicBezTo>
                <a:cubicBezTo>
                  <a:pt x="1923328" y="291296"/>
                  <a:pt x="1975414" y="378106"/>
                  <a:pt x="2048720" y="393539"/>
                </a:cubicBezTo>
                <a:cubicBezTo>
                  <a:pt x="2083444" y="405114"/>
                  <a:pt x="2127814" y="391609"/>
                  <a:pt x="2176042" y="405113"/>
                </a:cubicBezTo>
                <a:cubicBezTo>
                  <a:pt x="2224270" y="418617"/>
                  <a:pt x="2286000" y="453341"/>
                  <a:pt x="2338086" y="474561"/>
                </a:cubicBezTo>
                <a:cubicBezTo>
                  <a:pt x="2390172" y="495781"/>
                  <a:pt x="2434542" y="511215"/>
                  <a:pt x="2488557" y="532435"/>
                </a:cubicBezTo>
                <a:cubicBezTo>
                  <a:pt x="2542572" y="553655"/>
                  <a:pt x="2559936" y="497711"/>
                  <a:pt x="2615880" y="474562"/>
                </a:cubicBezTo>
                <a:cubicBezTo>
                  <a:pt x="2671824" y="451413"/>
                  <a:pt x="2662404" y="411518"/>
                  <a:pt x="2824223" y="393539"/>
                </a:cubicBezTo>
                <a:cubicBezTo>
                  <a:pt x="2924537" y="397397"/>
                  <a:pt x="2951545" y="387752"/>
                  <a:pt x="3009418" y="393539"/>
                </a:cubicBezTo>
                <a:cubicBezTo>
                  <a:pt x="3067291" y="399326"/>
                  <a:pt x="3117448" y="407043"/>
                  <a:pt x="3171463" y="428263"/>
                </a:cubicBezTo>
                <a:cubicBezTo>
                  <a:pt x="3225478" y="449483"/>
                  <a:pt x="3265385" y="486799"/>
                  <a:pt x="3333509" y="520860"/>
                </a:cubicBezTo>
                <a:cubicBezTo>
                  <a:pt x="3393312" y="551726"/>
                  <a:pt x="3410674" y="584521"/>
                  <a:pt x="3472406" y="613458"/>
                </a:cubicBezTo>
                <a:cubicBezTo>
                  <a:pt x="3530279" y="640466"/>
                  <a:pt x="3626735" y="677119"/>
                  <a:pt x="3703899" y="694481"/>
                </a:cubicBezTo>
                <a:cubicBezTo>
                  <a:pt x="3781063" y="711843"/>
                  <a:pt x="3891023" y="711843"/>
                  <a:pt x="3935393" y="717630"/>
                </a:cubicBezTo>
                <a:cubicBezTo>
                  <a:pt x="4008699" y="738850"/>
                  <a:pt x="4039565" y="827590"/>
                  <a:pt x="4109013" y="868101"/>
                </a:cubicBezTo>
                <a:cubicBezTo>
                  <a:pt x="4178461" y="908612"/>
                  <a:pt x="4290349" y="954911"/>
                  <a:pt x="4352081" y="960698"/>
                </a:cubicBezTo>
                <a:cubicBezTo>
                  <a:pt x="4367514" y="964556"/>
                  <a:pt x="4483261" y="964556"/>
                  <a:pt x="4548851" y="960698"/>
                </a:cubicBezTo>
                <a:cubicBezTo>
                  <a:pt x="4614441" y="956840"/>
                  <a:pt x="4702215" y="942373"/>
                  <a:pt x="4745620" y="93755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09AE7E8-C8EB-4C96-ACEE-EC70304B0E5C}"/>
              </a:ext>
            </a:extLst>
          </p:cNvPr>
          <p:cNvSpPr/>
          <p:nvPr/>
        </p:nvSpPr>
        <p:spPr>
          <a:xfrm>
            <a:off x="-7355" y="4143263"/>
            <a:ext cx="4745620" cy="963591"/>
          </a:xfrm>
          <a:custGeom>
            <a:avLst/>
            <a:gdLst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208345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476983 w 4722484"/>
              <a:gd name="connsiteY13" fmla="*/ 393539 h 868101"/>
              <a:gd name="connsiteX14" fmla="*/ 2615880 w 4722484"/>
              <a:gd name="connsiteY14" fmla="*/ 474562 h 868101"/>
              <a:gd name="connsiteX15" fmla="*/ 2824223 w 4722484"/>
              <a:gd name="connsiteY15" fmla="*/ 393539 h 868101"/>
              <a:gd name="connsiteX16" fmla="*/ 3125165 w 4722484"/>
              <a:gd name="connsiteY16" fmla="*/ 405113 h 868101"/>
              <a:gd name="connsiteX17" fmla="*/ 3217762 w 4722484"/>
              <a:gd name="connsiteY17" fmla="*/ 474562 h 868101"/>
              <a:gd name="connsiteX18" fmla="*/ 3333509 w 4722484"/>
              <a:gd name="connsiteY18" fmla="*/ 520860 h 868101"/>
              <a:gd name="connsiteX19" fmla="*/ 3402957 w 4722484"/>
              <a:gd name="connsiteY19" fmla="*/ 555584 h 868101"/>
              <a:gd name="connsiteX20" fmla="*/ 3426107 w 4722484"/>
              <a:gd name="connsiteY20" fmla="*/ 578734 h 868101"/>
              <a:gd name="connsiteX21" fmla="*/ 3495555 w 4722484"/>
              <a:gd name="connsiteY21" fmla="*/ 601883 h 868101"/>
              <a:gd name="connsiteX22" fmla="*/ 3530279 w 4722484"/>
              <a:gd name="connsiteY22" fmla="*/ 613458 h 868101"/>
              <a:gd name="connsiteX23" fmla="*/ 3599727 w 4722484"/>
              <a:gd name="connsiteY23" fmla="*/ 659756 h 868101"/>
              <a:gd name="connsiteX24" fmla="*/ 3703899 w 4722484"/>
              <a:gd name="connsiteY24" fmla="*/ 694481 h 868101"/>
              <a:gd name="connsiteX25" fmla="*/ 3738623 w 4722484"/>
              <a:gd name="connsiteY25" fmla="*/ 706055 h 868101"/>
              <a:gd name="connsiteX26" fmla="*/ 3935393 w 4722484"/>
              <a:gd name="connsiteY26" fmla="*/ 717630 h 868101"/>
              <a:gd name="connsiteX27" fmla="*/ 3970117 w 4722484"/>
              <a:gd name="connsiteY27" fmla="*/ 729205 h 868101"/>
              <a:gd name="connsiteX28" fmla="*/ 4016416 w 4722484"/>
              <a:gd name="connsiteY28" fmla="*/ 740779 h 868101"/>
              <a:gd name="connsiteX29" fmla="*/ 4039565 w 4722484"/>
              <a:gd name="connsiteY29" fmla="*/ 763929 h 868101"/>
              <a:gd name="connsiteX30" fmla="*/ 4143737 w 4722484"/>
              <a:gd name="connsiteY30" fmla="*/ 821802 h 868101"/>
              <a:gd name="connsiteX31" fmla="*/ 4201610 w 4722484"/>
              <a:gd name="connsiteY31" fmla="*/ 833377 h 868101"/>
              <a:gd name="connsiteX32" fmla="*/ 4467828 w 4722484"/>
              <a:gd name="connsiteY32" fmla="*/ 844951 h 868101"/>
              <a:gd name="connsiteX33" fmla="*/ 4514127 w 4722484"/>
              <a:gd name="connsiteY33" fmla="*/ 856526 h 868101"/>
              <a:gd name="connsiteX34" fmla="*/ 4548851 w 4722484"/>
              <a:gd name="connsiteY34" fmla="*/ 868101 h 868101"/>
              <a:gd name="connsiteX35" fmla="*/ 4606724 w 4722484"/>
              <a:gd name="connsiteY35" fmla="*/ 856526 h 868101"/>
              <a:gd name="connsiteX36" fmla="*/ 4722471 w 4722484"/>
              <a:gd name="connsiteY36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016416 w 4722484"/>
              <a:gd name="connsiteY21" fmla="*/ 740779 h 868101"/>
              <a:gd name="connsiteX22" fmla="*/ 4143737 w 4722484"/>
              <a:gd name="connsiteY22" fmla="*/ 821802 h 868101"/>
              <a:gd name="connsiteX23" fmla="*/ 4201610 w 4722484"/>
              <a:gd name="connsiteY23" fmla="*/ 833377 h 868101"/>
              <a:gd name="connsiteX24" fmla="*/ 4467828 w 4722484"/>
              <a:gd name="connsiteY24" fmla="*/ 844951 h 868101"/>
              <a:gd name="connsiteX25" fmla="*/ 4514127 w 4722484"/>
              <a:gd name="connsiteY25" fmla="*/ 856526 h 868101"/>
              <a:gd name="connsiteX26" fmla="*/ 4548851 w 4722484"/>
              <a:gd name="connsiteY26" fmla="*/ 868101 h 868101"/>
              <a:gd name="connsiteX27" fmla="*/ 4606724 w 4722484"/>
              <a:gd name="connsiteY27" fmla="*/ 856526 h 868101"/>
              <a:gd name="connsiteX28" fmla="*/ 4722471 w 4722484"/>
              <a:gd name="connsiteY2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467828 w 4722484"/>
              <a:gd name="connsiteY22" fmla="*/ 844951 h 868101"/>
              <a:gd name="connsiteX23" fmla="*/ 4514127 w 4722484"/>
              <a:gd name="connsiteY23" fmla="*/ 856526 h 868101"/>
              <a:gd name="connsiteX24" fmla="*/ 4548851 w 4722484"/>
              <a:gd name="connsiteY24" fmla="*/ 868101 h 868101"/>
              <a:gd name="connsiteX25" fmla="*/ 4606724 w 4722484"/>
              <a:gd name="connsiteY25" fmla="*/ 856526 h 868101"/>
              <a:gd name="connsiteX26" fmla="*/ 4722471 w 4722484"/>
              <a:gd name="connsiteY26" fmla="*/ 833377 h 868101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71"/>
              <a:gd name="connsiteY0" fmla="*/ 0 h 891548"/>
              <a:gd name="connsiteX1" fmla="*/ 254643 w 4722471"/>
              <a:gd name="connsiteY1" fmla="*/ 11574 h 891548"/>
              <a:gd name="connsiteX2" fmla="*/ 451413 w 4722471"/>
              <a:gd name="connsiteY2" fmla="*/ 46298 h 891548"/>
              <a:gd name="connsiteX3" fmla="*/ 833378 w 4722471"/>
              <a:gd name="connsiteY3" fmla="*/ 92597 h 891548"/>
              <a:gd name="connsiteX4" fmla="*/ 1088021 w 4722471"/>
              <a:gd name="connsiteY4" fmla="*/ 162045 h 891548"/>
              <a:gd name="connsiteX5" fmla="*/ 1319514 w 4722471"/>
              <a:gd name="connsiteY5" fmla="*/ 208344 h 891548"/>
              <a:gd name="connsiteX6" fmla="*/ 1539433 w 4722471"/>
              <a:gd name="connsiteY6" fmla="*/ 138896 h 891548"/>
              <a:gd name="connsiteX7" fmla="*/ 1689904 w 4722471"/>
              <a:gd name="connsiteY7" fmla="*/ 173619 h 891548"/>
              <a:gd name="connsiteX8" fmla="*/ 1863525 w 4722471"/>
              <a:gd name="connsiteY8" fmla="*/ 254643 h 891548"/>
              <a:gd name="connsiteX9" fmla="*/ 2037145 w 4722471"/>
              <a:gd name="connsiteY9" fmla="*/ 347240 h 891548"/>
              <a:gd name="connsiteX10" fmla="*/ 2199191 w 4722471"/>
              <a:gd name="connsiteY10" fmla="*/ 300941 h 891548"/>
              <a:gd name="connsiteX11" fmla="*/ 2326512 w 4722471"/>
              <a:gd name="connsiteY11" fmla="*/ 347240 h 891548"/>
              <a:gd name="connsiteX12" fmla="*/ 2476983 w 4722471"/>
              <a:gd name="connsiteY12" fmla="*/ 393539 h 891548"/>
              <a:gd name="connsiteX13" fmla="*/ 2615880 w 4722471"/>
              <a:gd name="connsiteY13" fmla="*/ 474562 h 891548"/>
              <a:gd name="connsiteX14" fmla="*/ 2824223 w 4722471"/>
              <a:gd name="connsiteY14" fmla="*/ 393539 h 891548"/>
              <a:gd name="connsiteX15" fmla="*/ 3009418 w 4722471"/>
              <a:gd name="connsiteY15" fmla="*/ 393539 h 891548"/>
              <a:gd name="connsiteX16" fmla="*/ 3171463 w 4722471"/>
              <a:gd name="connsiteY16" fmla="*/ 428263 h 891548"/>
              <a:gd name="connsiteX17" fmla="*/ 3333509 w 4722471"/>
              <a:gd name="connsiteY17" fmla="*/ 520860 h 891548"/>
              <a:gd name="connsiteX18" fmla="*/ 3530279 w 4722471"/>
              <a:gd name="connsiteY18" fmla="*/ 613458 h 891548"/>
              <a:gd name="connsiteX19" fmla="*/ 3703899 w 4722471"/>
              <a:gd name="connsiteY19" fmla="*/ 694481 h 891548"/>
              <a:gd name="connsiteX20" fmla="*/ 3935393 w 4722471"/>
              <a:gd name="connsiteY20" fmla="*/ 717630 h 891548"/>
              <a:gd name="connsiteX21" fmla="*/ 4143737 w 4722471"/>
              <a:gd name="connsiteY21" fmla="*/ 821802 h 891548"/>
              <a:gd name="connsiteX22" fmla="*/ 4352081 w 4722471"/>
              <a:gd name="connsiteY22" fmla="*/ 891250 h 891548"/>
              <a:gd name="connsiteX23" fmla="*/ 4514127 w 4722471"/>
              <a:gd name="connsiteY23" fmla="*/ 856526 h 891548"/>
              <a:gd name="connsiteX24" fmla="*/ 4548851 w 4722471"/>
              <a:gd name="connsiteY24" fmla="*/ 868101 h 891548"/>
              <a:gd name="connsiteX25" fmla="*/ 4722471 w 4722471"/>
              <a:gd name="connsiteY25" fmla="*/ 833377 h 891548"/>
              <a:gd name="connsiteX0" fmla="*/ 0 w 4722471"/>
              <a:gd name="connsiteY0" fmla="*/ 0 h 891601"/>
              <a:gd name="connsiteX1" fmla="*/ 254643 w 4722471"/>
              <a:gd name="connsiteY1" fmla="*/ 11574 h 891601"/>
              <a:gd name="connsiteX2" fmla="*/ 451413 w 4722471"/>
              <a:gd name="connsiteY2" fmla="*/ 46298 h 891601"/>
              <a:gd name="connsiteX3" fmla="*/ 833378 w 4722471"/>
              <a:gd name="connsiteY3" fmla="*/ 92597 h 891601"/>
              <a:gd name="connsiteX4" fmla="*/ 1088021 w 4722471"/>
              <a:gd name="connsiteY4" fmla="*/ 162045 h 891601"/>
              <a:gd name="connsiteX5" fmla="*/ 1319514 w 4722471"/>
              <a:gd name="connsiteY5" fmla="*/ 208344 h 891601"/>
              <a:gd name="connsiteX6" fmla="*/ 1539433 w 4722471"/>
              <a:gd name="connsiteY6" fmla="*/ 138896 h 891601"/>
              <a:gd name="connsiteX7" fmla="*/ 1689904 w 4722471"/>
              <a:gd name="connsiteY7" fmla="*/ 173619 h 891601"/>
              <a:gd name="connsiteX8" fmla="*/ 1863525 w 4722471"/>
              <a:gd name="connsiteY8" fmla="*/ 254643 h 891601"/>
              <a:gd name="connsiteX9" fmla="*/ 2037145 w 4722471"/>
              <a:gd name="connsiteY9" fmla="*/ 347240 h 891601"/>
              <a:gd name="connsiteX10" fmla="*/ 2199191 w 4722471"/>
              <a:gd name="connsiteY10" fmla="*/ 300941 h 891601"/>
              <a:gd name="connsiteX11" fmla="*/ 2326512 w 4722471"/>
              <a:gd name="connsiteY11" fmla="*/ 347240 h 891601"/>
              <a:gd name="connsiteX12" fmla="*/ 2476983 w 4722471"/>
              <a:gd name="connsiteY12" fmla="*/ 393539 h 891601"/>
              <a:gd name="connsiteX13" fmla="*/ 2615880 w 4722471"/>
              <a:gd name="connsiteY13" fmla="*/ 474562 h 891601"/>
              <a:gd name="connsiteX14" fmla="*/ 2824223 w 4722471"/>
              <a:gd name="connsiteY14" fmla="*/ 393539 h 891601"/>
              <a:gd name="connsiteX15" fmla="*/ 3009418 w 4722471"/>
              <a:gd name="connsiteY15" fmla="*/ 393539 h 891601"/>
              <a:gd name="connsiteX16" fmla="*/ 3171463 w 4722471"/>
              <a:gd name="connsiteY16" fmla="*/ 428263 h 891601"/>
              <a:gd name="connsiteX17" fmla="*/ 3333509 w 4722471"/>
              <a:gd name="connsiteY17" fmla="*/ 520860 h 891601"/>
              <a:gd name="connsiteX18" fmla="*/ 3530279 w 4722471"/>
              <a:gd name="connsiteY18" fmla="*/ 613458 h 891601"/>
              <a:gd name="connsiteX19" fmla="*/ 3703899 w 4722471"/>
              <a:gd name="connsiteY19" fmla="*/ 694481 h 891601"/>
              <a:gd name="connsiteX20" fmla="*/ 3935393 w 4722471"/>
              <a:gd name="connsiteY20" fmla="*/ 717630 h 891601"/>
              <a:gd name="connsiteX21" fmla="*/ 4143737 w 4722471"/>
              <a:gd name="connsiteY21" fmla="*/ 821802 h 891601"/>
              <a:gd name="connsiteX22" fmla="*/ 4352081 w 4722471"/>
              <a:gd name="connsiteY22" fmla="*/ 891250 h 891601"/>
              <a:gd name="connsiteX23" fmla="*/ 4514127 w 4722471"/>
              <a:gd name="connsiteY23" fmla="*/ 856526 h 891601"/>
              <a:gd name="connsiteX24" fmla="*/ 4722471 w 4722471"/>
              <a:gd name="connsiteY24" fmla="*/ 833377 h 891601"/>
              <a:gd name="connsiteX0" fmla="*/ 0 w 4722471"/>
              <a:gd name="connsiteY0" fmla="*/ 0 h 916357"/>
              <a:gd name="connsiteX1" fmla="*/ 254643 w 4722471"/>
              <a:gd name="connsiteY1" fmla="*/ 11574 h 916357"/>
              <a:gd name="connsiteX2" fmla="*/ 451413 w 4722471"/>
              <a:gd name="connsiteY2" fmla="*/ 46298 h 916357"/>
              <a:gd name="connsiteX3" fmla="*/ 833378 w 4722471"/>
              <a:gd name="connsiteY3" fmla="*/ 92597 h 916357"/>
              <a:gd name="connsiteX4" fmla="*/ 1088021 w 4722471"/>
              <a:gd name="connsiteY4" fmla="*/ 162045 h 916357"/>
              <a:gd name="connsiteX5" fmla="*/ 1319514 w 4722471"/>
              <a:gd name="connsiteY5" fmla="*/ 208344 h 916357"/>
              <a:gd name="connsiteX6" fmla="*/ 1539433 w 4722471"/>
              <a:gd name="connsiteY6" fmla="*/ 138896 h 916357"/>
              <a:gd name="connsiteX7" fmla="*/ 1689904 w 4722471"/>
              <a:gd name="connsiteY7" fmla="*/ 173619 h 916357"/>
              <a:gd name="connsiteX8" fmla="*/ 1863525 w 4722471"/>
              <a:gd name="connsiteY8" fmla="*/ 254643 h 916357"/>
              <a:gd name="connsiteX9" fmla="*/ 2037145 w 4722471"/>
              <a:gd name="connsiteY9" fmla="*/ 347240 h 916357"/>
              <a:gd name="connsiteX10" fmla="*/ 2199191 w 4722471"/>
              <a:gd name="connsiteY10" fmla="*/ 300941 h 916357"/>
              <a:gd name="connsiteX11" fmla="*/ 2326512 w 4722471"/>
              <a:gd name="connsiteY11" fmla="*/ 347240 h 916357"/>
              <a:gd name="connsiteX12" fmla="*/ 2476983 w 4722471"/>
              <a:gd name="connsiteY12" fmla="*/ 393539 h 916357"/>
              <a:gd name="connsiteX13" fmla="*/ 2615880 w 4722471"/>
              <a:gd name="connsiteY13" fmla="*/ 474562 h 916357"/>
              <a:gd name="connsiteX14" fmla="*/ 2824223 w 4722471"/>
              <a:gd name="connsiteY14" fmla="*/ 393539 h 916357"/>
              <a:gd name="connsiteX15" fmla="*/ 3009418 w 4722471"/>
              <a:gd name="connsiteY15" fmla="*/ 393539 h 916357"/>
              <a:gd name="connsiteX16" fmla="*/ 3171463 w 4722471"/>
              <a:gd name="connsiteY16" fmla="*/ 428263 h 916357"/>
              <a:gd name="connsiteX17" fmla="*/ 3333509 w 4722471"/>
              <a:gd name="connsiteY17" fmla="*/ 520860 h 916357"/>
              <a:gd name="connsiteX18" fmla="*/ 3530279 w 4722471"/>
              <a:gd name="connsiteY18" fmla="*/ 613458 h 916357"/>
              <a:gd name="connsiteX19" fmla="*/ 3703899 w 4722471"/>
              <a:gd name="connsiteY19" fmla="*/ 694481 h 916357"/>
              <a:gd name="connsiteX20" fmla="*/ 3935393 w 4722471"/>
              <a:gd name="connsiteY20" fmla="*/ 717630 h 916357"/>
              <a:gd name="connsiteX21" fmla="*/ 4143737 w 4722471"/>
              <a:gd name="connsiteY21" fmla="*/ 821802 h 916357"/>
              <a:gd name="connsiteX22" fmla="*/ 4352081 w 4722471"/>
              <a:gd name="connsiteY22" fmla="*/ 891250 h 916357"/>
              <a:gd name="connsiteX23" fmla="*/ 4548851 w 4722471"/>
              <a:gd name="connsiteY23" fmla="*/ 914400 h 916357"/>
              <a:gd name="connsiteX24" fmla="*/ 4722471 w 4722471"/>
              <a:gd name="connsiteY24" fmla="*/ 833377 h 916357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833378 w 4745620"/>
              <a:gd name="connsiteY3" fmla="*/ 92597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09013 w 4745620"/>
              <a:gd name="connsiteY21" fmla="*/ 868101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60926"/>
              <a:gd name="connsiteX1" fmla="*/ 254643 w 4745620"/>
              <a:gd name="connsiteY1" fmla="*/ 11574 h 960926"/>
              <a:gd name="connsiteX2" fmla="*/ 451413 w 4745620"/>
              <a:gd name="connsiteY2" fmla="*/ 46298 h 960926"/>
              <a:gd name="connsiteX3" fmla="*/ 798654 w 4745620"/>
              <a:gd name="connsiteY3" fmla="*/ 127321 h 960926"/>
              <a:gd name="connsiteX4" fmla="*/ 1088021 w 4745620"/>
              <a:gd name="connsiteY4" fmla="*/ 208344 h 960926"/>
              <a:gd name="connsiteX5" fmla="*/ 1319514 w 4745620"/>
              <a:gd name="connsiteY5" fmla="*/ 208344 h 960926"/>
              <a:gd name="connsiteX6" fmla="*/ 1539433 w 4745620"/>
              <a:gd name="connsiteY6" fmla="*/ 138896 h 960926"/>
              <a:gd name="connsiteX7" fmla="*/ 1689904 w 4745620"/>
              <a:gd name="connsiteY7" fmla="*/ 173619 h 960926"/>
              <a:gd name="connsiteX8" fmla="*/ 1863525 w 4745620"/>
              <a:gd name="connsiteY8" fmla="*/ 254643 h 960926"/>
              <a:gd name="connsiteX9" fmla="*/ 2048720 w 4745620"/>
              <a:gd name="connsiteY9" fmla="*/ 393539 h 960926"/>
              <a:gd name="connsiteX10" fmla="*/ 2176042 w 4745620"/>
              <a:gd name="connsiteY10" fmla="*/ 405113 h 960926"/>
              <a:gd name="connsiteX11" fmla="*/ 2338086 w 4745620"/>
              <a:gd name="connsiteY11" fmla="*/ 474561 h 960926"/>
              <a:gd name="connsiteX12" fmla="*/ 2488557 w 4745620"/>
              <a:gd name="connsiteY12" fmla="*/ 532435 h 960926"/>
              <a:gd name="connsiteX13" fmla="*/ 2615880 w 4745620"/>
              <a:gd name="connsiteY13" fmla="*/ 474562 h 960926"/>
              <a:gd name="connsiteX14" fmla="*/ 2824223 w 4745620"/>
              <a:gd name="connsiteY14" fmla="*/ 393539 h 960926"/>
              <a:gd name="connsiteX15" fmla="*/ 3009418 w 4745620"/>
              <a:gd name="connsiteY15" fmla="*/ 393539 h 960926"/>
              <a:gd name="connsiteX16" fmla="*/ 3171463 w 4745620"/>
              <a:gd name="connsiteY16" fmla="*/ 428263 h 960926"/>
              <a:gd name="connsiteX17" fmla="*/ 3333509 w 4745620"/>
              <a:gd name="connsiteY17" fmla="*/ 520860 h 960926"/>
              <a:gd name="connsiteX18" fmla="*/ 3472406 w 4745620"/>
              <a:gd name="connsiteY18" fmla="*/ 613458 h 960926"/>
              <a:gd name="connsiteX19" fmla="*/ 3703899 w 4745620"/>
              <a:gd name="connsiteY19" fmla="*/ 694481 h 960926"/>
              <a:gd name="connsiteX20" fmla="*/ 3935393 w 4745620"/>
              <a:gd name="connsiteY20" fmla="*/ 717630 h 960926"/>
              <a:gd name="connsiteX21" fmla="*/ 4109013 w 4745620"/>
              <a:gd name="connsiteY21" fmla="*/ 868101 h 960926"/>
              <a:gd name="connsiteX22" fmla="*/ 4352081 w 4745620"/>
              <a:gd name="connsiteY22" fmla="*/ 960698 h 960926"/>
              <a:gd name="connsiteX23" fmla="*/ 4548851 w 4745620"/>
              <a:gd name="connsiteY23" fmla="*/ 914400 h 960926"/>
              <a:gd name="connsiteX24" fmla="*/ 4745620 w 4745620"/>
              <a:gd name="connsiteY24" fmla="*/ 937550 h 960926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71463 w 4745620"/>
              <a:gd name="connsiteY16" fmla="*/ 428263 h 963591"/>
              <a:gd name="connsiteX17" fmla="*/ 3333509 w 4745620"/>
              <a:gd name="connsiteY17" fmla="*/ 520860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45620" h="963591">
                <a:moveTo>
                  <a:pt x="0" y="0"/>
                </a:moveTo>
                <a:cubicBezTo>
                  <a:pt x="38582" y="7716"/>
                  <a:pt x="179407" y="3858"/>
                  <a:pt x="254643" y="11574"/>
                </a:cubicBezTo>
                <a:cubicBezTo>
                  <a:pt x="329879" y="19290"/>
                  <a:pt x="360745" y="27007"/>
                  <a:pt x="451413" y="46298"/>
                </a:cubicBezTo>
                <a:cubicBezTo>
                  <a:pt x="542081" y="65589"/>
                  <a:pt x="640467" y="123463"/>
                  <a:pt x="798654" y="127321"/>
                </a:cubicBezTo>
                <a:cubicBezTo>
                  <a:pt x="893181" y="133108"/>
                  <a:pt x="1001211" y="194840"/>
                  <a:pt x="1088021" y="208344"/>
                </a:cubicBezTo>
                <a:cubicBezTo>
                  <a:pt x="1174831" y="221848"/>
                  <a:pt x="1244279" y="219919"/>
                  <a:pt x="1319514" y="208344"/>
                </a:cubicBezTo>
                <a:cubicBezTo>
                  <a:pt x="1394749" y="196769"/>
                  <a:pt x="1466127" y="162045"/>
                  <a:pt x="1539433" y="138896"/>
                </a:cubicBezTo>
                <a:cubicBezTo>
                  <a:pt x="1593448" y="135038"/>
                  <a:pt x="1662896" y="160115"/>
                  <a:pt x="1689904" y="173619"/>
                </a:cubicBezTo>
                <a:cubicBezTo>
                  <a:pt x="1735120" y="218835"/>
                  <a:pt x="1803722" y="217990"/>
                  <a:pt x="1863525" y="254643"/>
                </a:cubicBezTo>
                <a:cubicBezTo>
                  <a:pt x="1923328" y="291296"/>
                  <a:pt x="1975414" y="378106"/>
                  <a:pt x="2048720" y="393539"/>
                </a:cubicBezTo>
                <a:cubicBezTo>
                  <a:pt x="2083444" y="405114"/>
                  <a:pt x="2127814" y="391609"/>
                  <a:pt x="2176042" y="405113"/>
                </a:cubicBezTo>
                <a:cubicBezTo>
                  <a:pt x="2224270" y="418617"/>
                  <a:pt x="2286000" y="453341"/>
                  <a:pt x="2338086" y="474561"/>
                </a:cubicBezTo>
                <a:cubicBezTo>
                  <a:pt x="2390172" y="495781"/>
                  <a:pt x="2434542" y="511215"/>
                  <a:pt x="2488557" y="532435"/>
                </a:cubicBezTo>
                <a:cubicBezTo>
                  <a:pt x="2542572" y="553655"/>
                  <a:pt x="2559936" y="497711"/>
                  <a:pt x="2615880" y="474562"/>
                </a:cubicBezTo>
                <a:cubicBezTo>
                  <a:pt x="2671824" y="451413"/>
                  <a:pt x="2662404" y="411518"/>
                  <a:pt x="2824223" y="393539"/>
                </a:cubicBezTo>
                <a:cubicBezTo>
                  <a:pt x="2924537" y="397397"/>
                  <a:pt x="2951545" y="387752"/>
                  <a:pt x="3009418" y="393539"/>
                </a:cubicBezTo>
                <a:cubicBezTo>
                  <a:pt x="3067291" y="399326"/>
                  <a:pt x="3117448" y="407043"/>
                  <a:pt x="3171463" y="428263"/>
                </a:cubicBezTo>
                <a:cubicBezTo>
                  <a:pt x="3225478" y="449483"/>
                  <a:pt x="3265385" y="486799"/>
                  <a:pt x="3333509" y="520860"/>
                </a:cubicBezTo>
                <a:cubicBezTo>
                  <a:pt x="3393312" y="551726"/>
                  <a:pt x="3410674" y="584521"/>
                  <a:pt x="3472406" y="613458"/>
                </a:cubicBezTo>
                <a:cubicBezTo>
                  <a:pt x="3530279" y="640466"/>
                  <a:pt x="3626735" y="677119"/>
                  <a:pt x="3703899" y="694481"/>
                </a:cubicBezTo>
                <a:cubicBezTo>
                  <a:pt x="3781063" y="711843"/>
                  <a:pt x="3891023" y="711843"/>
                  <a:pt x="3935393" y="717630"/>
                </a:cubicBezTo>
                <a:cubicBezTo>
                  <a:pt x="4008699" y="738850"/>
                  <a:pt x="4039565" y="827590"/>
                  <a:pt x="4109013" y="868101"/>
                </a:cubicBezTo>
                <a:cubicBezTo>
                  <a:pt x="4178461" y="908612"/>
                  <a:pt x="4290349" y="954911"/>
                  <a:pt x="4352081" y="960698"/>
                </a:cubicBezTo>
                <a:cubicBezTo>
                  <a:pt x="4367514" y="964556"/>
                  <a:pt x="4483261" y="964556"/>
                  <a:pt x="4548851" y="960698"/>
                </a:cubicBezTo>
                <a:cubicBezTo>
                  <a:pt x="4614441" y="956840"/>
                  <a:pt x="4702215" y="942373"/>
                  <a:pt x="4745620" y="93755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66FA5EE-CC34-4E01-9F14-AAC2DBE49690}"/>
              </a:ext>
            </a:extLst>
          </p:cNvPr>
          <p:cNvSpPr/>
          <p:nvPr/>
        </p:nvSpPr>
        <p:spPr>
          <a:xfrm>
            <a:off x="-7355" y="2610693"/>
            <a:ext cx="4745620" cy="963591"/>
          </a:xfrm>
          <a:custGeom>
            <a:avLst/>
            <a:gdLst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208345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476983 w 4722484"/>
              <a:gd name="connsiteY13" fmla="*/ 393539 h 868101"/>
              <a:gd name="connsiteX14" fmla="*/ 2615880 w 4722484"/>
              <a:gd name="connsiteY14" fmla="*/ 474562 h 868101"/>
              <a:gd name="connsiteX15" fmla="*/ 2824223 w 4722484"/>
              <a:gd name="connsiteY15" fmla="*/ 393539 h 868101"/>
              <a:gd name="connsiteX16" fmla="*/ 3125165 w 4722484"/>
              <a:gd name="connsiteY16" fmla="*/ 405113 h 868101"/>
              <a:gd name="connsiteX17" fmla="*/ 3217762 w 4722484"/>
              <a:gd name="connsiteY17" fmla="*/ 474562 h 868101"/>
              <a:gd name="connsiteX18" fmla="*/ 3333509 w 4722484"/>
              <a:gd name="connsiteY18" fmla="*/ 520860 h 868101"/>
              <a:gd name="connsiteX19" fmla="*/ 3402957 w 4722484"/>
              <a:gd name="connsiteY19" fmla="*/ 555584 h 868101"/>
              <a:gd name="connsiteX20" fmla="*/ 3426107 w 4722484"/>
              <a:gd name="connsiteY20" fmla="*/ 578734 h 868101"/>
              <a:gd name="connsiteX21" fmla="*/ 3495555 w 4722484"/>
              <a:gd name="connsiteY21" fmla="*/ 601883 h 868101"/>
              <a:gd name="connsiteX22" fmla="*/ 3530279 w 4722484"/>
              <a:gd name="connsiteY22" fmla="*/ 613458 h 868101"/>
              <a:gd name="connsiteX23" fmla="*/ 3599727 w 4722484"/>
              <a:gd name="connsiteY23" fmla="*/ 659756 h 868101"/>
              <a:gd name="connsiteX24" fmla="*/ 3703899 w 4722484"/>
              <a:gd name="connsiteY24" fmla="*/ 694481 h 868101"/>
              <a:gd name="connsiteX25" fmla="*/ 3738623 w 4722484"/>
              <a:gd name="connsiteY25" fmla="*/ 706055 h 868101"/>
              <a:gd name="connsiteX26" fmla="*/ 3935393 w 4722484"/>
              <a:gd name="connsiteY26" fmla="*/ 717630 h 868101"/>
              <a:gd name="connsiteX27" fmla="*/ 3970117 w 4722484"/>
              <a:gd name="connsiteY27" fmla="*/ 729205 h 868101"/>
              <a:gd name="connsiteX28" fmla="*/ 4016416 w 4722484"/>
              <a:gd name="connsiteY28" fmla="*/ 740779 h 868101"/>
              <a:gd name="connsiteX29" fmla="*/ 4039565 w 4722484"/>
              <a:gd name="connsiteY29" fmla="*/ 763929 h 868101"/>
              <a:gd name="connsiteX30" fmla="*/ 4143737 w 4722484"/>
              <a:gd name="connsiteY30" fmla="*/ 821802 h 868101"/>
              <a:gd name="connsiteX31" fmla="*/ 4201610 w 4722484"/>
              <a:gd name="connsiteY31" fmla="*/ 833377 h 868101"/>
              <a:gd name="connsiteX32" fmla="*/ 4467828 w 4722484"/>
              <a:gd name="connsiteY32" fmla="*/ 844951 h 868101"/>
              <a:gd name="connsiteX33" fmla="*/ 4514127 w 4722484"/>
              <a:gd name="connsiteY33" fmla="*/ 856526 h 868101"/>
              <a:gd name="connsiteX34" fmla="*/ 4548851 w 4722484"/>
              <a:gd name="connsiteY34" fmla="*/ 868101 h 868101"/>
              <a:gd name="connsiteX35" fmla="*/ 4606724 w 4722484"/>
              <a:gd name="connsiteY35" fmla="*/ 856526 h 868101"/>
              <a:gd name="connsiteX36" fmla="*/ 4722471 w 4722484"/>
              <a:gd name="connsiteY36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016416 w 4722484"/>
              <a:gd name="connsiteY21" fmla="*/ 740779 h 868101"/>
              <a:gd name="connsiteX22" fmla="*/ 4143737 w 4722484"/>
              <a:gd name="connsiteY22" fmla="*/ 821802 h 868101"/>
              <a:gd name="connsiteX23" fmla="*/ 4201610 w 4722484"/>
              <a:gd name="connsiteY23" fmla="*/ 833377 h 868101"/>
              <a:gd name="connsiteX24" fmla="*/ 4467828 w 4722484"/>
              <a:gd name="connsiteY24" fmla="*/ 844951 h 868101"/>
              <a:gd name="connsiteX25" fmla="*/ 4514127 w 4722484"/>
              <a:gd name="connsiteY25" fmla="*/ 856526 h 868101"/>
              <a:gd name="connsiteX26" fmla="*/ 4548851 w 4722484"/>
              <a:gd name="connsiteY26" fmla="*/ 868101 h 868101"/>
              <a:gd name="connsiteX27" fmla="*/ 4606724 w 4722484"/>
              <a:gd name="connsiteY27" fmla="*/ 856526 h 868101"/>
              <a:gd name="connsiteX28" fmla="*/ 4722471 w 4722484"/>
              <a:gd name="connsiteY2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467828 w 4722484"/>
              <a:gd name="connsiteY22" fmla="*/ 844951 h 868101"/>
              <a:gd name="connsiteX23" fmla="*/ 4514127 w 4722484"/>
              <a:gd name="connsiteY23" fmla="*/ 856526 h 868101"/>
              <a:gd name="connsiteX24" fmla="*/ 4548851 w 4722484"/>
              <a:gd name="connsiteY24" fmla="*/ 868101 h 868101"/>
              <a:gd name="connsiteX25" fmla="*/ 4606724 w 4722484"/>
              <a:gd name="connsiteY25" fmla="*/ 856526 h 868101"/>
              <a:gd name="connsiteX26" fmla="*/ 4722471 w 4722484"/>
              <a:gd name="connsiteY26" fmla="*/ 833377 h 868101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71"/>
              <a:gd name="connsiteY0" fmla="*/ 0 h 891548"/>
              <a:gd name="connsiteX1" fmla="*/ 254643 w 4722471"/>
              <a:gd name="connsiteY1" fmla="*/ 11574 h 891548"/>
              <a:gd name="connsiteX2" fmla="*/ 451413 w 4722471"/>
              <a:gd name="connsiteY2" fmla="*/ 46298 h 891548"/>
              <a:gd name="connsiteX3" fmla="*/ 833378 w 4722471"/>
              <a:gd name="connsiteY3" fmla="*/ 92597 h 891548"/>
              <a:gd name="connsiteX4" fmla="*/ 1088021 w 4722471"/>
              <a:gd name="connsiteY4" fmla="*/ 162045 h 891548"/>
              <a:gd name="connsiteX5" fmla="*/ 1319514 w 4722471"/>
              <a:gd name="connsiteY5" fmla="*/ 208344 h 891548"/>
              <a:gd name="connsiteX6" fmla="*/ 1539433 w 4722471"/>
              <a:gd name="connsiteY6" fmla="*/ 138896 h 891548"/>
              <a:gd name="connsiteX7" fmla="*/ 1689904 w 4722471"/>
              <a:gd name="connsiteY7" fmla="*/ 173619 h 891548"/>
              <a:gd name="connsiteX8" fmla="*/ 1863525 w 4722471"/>
              <a:gd name="connsiteY8" fmla="*/ 254643 h 891548"/>
              <a:gd name="connsiteX9" fmla="*/ 2037145 w 4722471"/>
              <a:gd name="connsiteY9" fmla="*/ 347240 h 891548"/>
              <a:gd name="connsiteX10" fmla="*/ 2199191 w 4722471"/>
              <a:gd name="connsiteY10" fmla="*/ 300941 h 891548"/>
              <a:gd name="connsiteX11" fmla="*/ 2326512 w 4722471"/>
              <a:gd name="connsiteY11" fmla="*/ 347240 h 891548"/>
              <a:gd name="connsiteX12" fmla="*/ 2476983 w 4722471"/>
              <a:gd name="connsiteY12" fmla="*/ 393539 h 891548"/>
              <a:gd name="connsiteX13" fmla="*/ 2615880 w 4722471"/>
              <a:gd name="connsiteY13" fmla="*/ 474562 h 891548"/>
              <a:gd name="connsiteX14" fmla="*/ 2824223 w 4722471"/>
              <a:gd name="connsiteY14" fmla="*/ 393539 h 891548"/>
              <a:gd name="connsiteX15" fmla="*/ 3009418 w 4722471"/>
              <a:gd name="connsiteY15" fmla="*/ 393539 h 891548"/>
              <a:gd name="connsiteX16" fmla="*/ 3171463 w 4722471"/>
              <a:gd name="connsiteY16" fmla="*/ 428263 h 891548"/>
              <a:gd name="connsiteX17" fmla="*/ 3333509 w 4722471"/>
              <a:gd name="connsiteY17" fmla="*/ 520860 h 891548"/>
              <a:gd name="connsiteX18" fmla="*/ 3530279 w 4722471"/>
              <a:gd name="connsiteY18" fmla="*/ 613458 h 891548"/>
              <a:gd name="connsiteX19" fmla="*/ 3703899 w 4722471"/>
              <a:gd name="connsiteY19" fmla="*/ 694481 h 891548"/>
              <a:gd name="connsiteX20" fmla="*/ 3935393 w 4722471"/>
              <a:gd name="connsiteY20" fmla="*/ 717630 h 891548"/>
              <a:gd name="connsiteX21" fmla="*/ 4143737 w 4722471"/>
              <a:gd name="connsiteY21" fmla="*/ 821802 h 891548"/>
              <a:gd name="connsiteX22" fmla="*/ 4352081 w 4722471"/>
              <a:gd name="connsiteY22" fmla="*/ 891250 h 891548"/>
              <a:gd name="connsiteX23" fmla="*/ 4514127 w 4722471"/>
              <a:gd name="connsiteY23" fmla="*/ 856526 h 891548"/>
              <a:gd name="connsiteX24" fmla="*/ 4548851 w 4722471"/>
              <a:gd name="connsiteY24" fmla="*/ 868101 h 891548"/>
              <a:gd name="connsiteX25" fmla="*/ 4722471 w 4722471"/>
              <a:gd name="connsiteY25" fmla="*/ 833377 h 891548"/>
              <a:gd name="connsiteX0" fmla="*/ 0 w 4722471"/>
              <a:gd name="connsiteY0" fmla="*/ 0 h 891601"/>
              <a:gd name="connsiteX1" fmla="*/ 254643 w 4722471"/>
              <a:gd name="connsiteY1" fmla="*/ 11574 h 891601"/>
              <a:gd name="connsiteX2" fmla="*/ 451413 w 4722471"/>
              <a:gd name="connsiteY2" fmla="*/ 46298 h 891601"/>
              <a:gd name="connsiteX3" fmla="*/ 833378 w 4722471"/>
              <a:gd name="connsiteY3" fmla="*/ 92597 h 891601"/>
              <a:gd name="connsiteX4" fmla="*/ 1088021 w 4722471"/>
              <a:gd name="connsiteY4" fmla="*/ 162045 h 891601"/>
              <a:gd name="connsiteX5" fmla="*/ 1319514 w 4722471"/>
              <a:gd name="connsiteY5" fmla="*/ 208344 h 891601"/>
              <a:gd name="connsiteX6" fmla="*/ 1539433 w 4722471"/>
              <a:gd name="connsiteY6" fmla="*/ 138896 h 891601"/>
              <a:gd name="connsiteX7" fmla="*/ 1689904 w 4722471"/>
              <a:gd name="connsiteY7" fmla="*/ 173619 h 891601"/>
              <a:gd name="connsiteX8" fmla="*/ 1863525 w 4722471"/>
              <a:gd name="connsiteY8" fmla="*/ 254643 h 891601"/>
              <a:gd name="connsiteX9" fmla="*/ 2037145 w 4722471"/>
              <a:gd name="connsiteY9" fmla="*/ 347240 h 891601"/>
              <a:gd name="connsiteX10" fmla="*/ 2199191 w 4722471"/>
              <a:gd name="connsiteY10" fmla="*/ 300941 h 891601"/>
              <a:gd name="connsiteX11" fmla="*/ 2326512 w 4722471"/>
              <a:gd name="connsiteY11" fmla="*/ 347240 h 891601"/>
              <a:gd name="connsiteX12" fmla="*/ 2476983 w 4722471"/>
              <a:gd name="connsiteY12" fmla="*/ 393539 h 891601"/>
              <a:gd name="connsiteX13" fmla="*/ 2615880 w 4722471"/>
              <a:gd name="connsiteY13" fmla="*/ 474562 h 891601"/>
              <a:gd name="connsiteX14" fmla="*/ 2824223 w 4722471"/>
              <a:gd name="connsiteY14" fmla="*/ 393539 h 891601"/>
              <a:gd name="connsiteX15" fmla="*/ 3009418 w 4722471"/>
              <a:gd name="connsiteY15" fmla="*/ 393539 h 891601"/>
              <a:gd name="connsiteX16" fmla="*/ 3171463 w 4722471"/>
              <a:gd name="connsiteY16" fmla="*/ 428263 h 891601"/>
              <a:gd name="connsiteX17" fmla="*/ 3333509 w 4722471"/>
              <a:gd name="connsiteY17" fmla="*/ 520860 h 891601"/>
              <a:gd name="connsiteX18" fmla="*/ 3530279 w 4722471"/>
              <a:gd name="connsiteY18" fmla="*/ 613458 h 891601"/>
              <a:gd name="connsiteX19" fmla="*/ 3703899 w 4722471"/>
              <a:gd name="connsiteY19" fmla="*/ 694481 h 891601"/>
              <a:gd name="connsiteX20" fmla="*/ 3935393 w 4722471"/>
              <a:gd name="connsiteY20" fmla="*/ 717630 h 891601"/>
              <a:gd name="connsiteX21" fmla="*/ 4143737 w 4722471"/>
              <a:gd name="connsiteY21" fmla="*/ 821802 h 891601"/>
              <a:gd name="connsiteX22" fmla="*/ 4352081 w 4722471"/>
              <a:gd name="connsiteY22" fmla="*/ 891250 h 891601"/>
              <a:gd name="connsiteX23" fmla="*/ 4514127 w 4722471"/>
              <a:gd name="connsiteY23" fmla="*/ 856526 h 891601"/>
              <a:gd name="connsiteX24" fmla="*/ 4722471 w 4722471"/>
              <a:gd name="connsiteY24" fmla="*/ 833377 h 891601"/>
              <a:gd name="connsiteX0" fmla="*/ 0 w 4722471"/>
              <a:gd name="connsiteY0" fmla="*/ 0 h 916357"/>
              <a:gd name="connsiteX1" fmla="*/ 254643 w 4722471"/>
              <a:gd name="connsiteY1" fmla="*/ 11574 h 916357"/>
              <a:gd name="connsiteX2" fmla="*/ 451413 w 4722471"/>
              <a:gd name="connsiteY2" fmla="*/ 46298 h 916357"/>
              <a:gd name="connsiteX3" fmla="*/ 833378 w 4722471"/>
              <a:gd name="connsiteY3" fmla="*/ 92597 h 916357"/>
              <a:gd name="connsiteX4" fmla="*/ 1088021 w 4722471"/>
              <a:gd name="connsiteY4" fmla="*/ 162045 h 916357"/>
              <a:gd name="connsiteX5" fmla="*/ 1319514 w 4722471"/>
              <a:gd name="connsiteY5" fmla="*/ 208344 h 916357"/>
              <a:gd name="connsiteX6" fmla="*/ 1539433 w 4722471"/>
              <a:gd name="connsiteY6" fmla="*/ 138896 h 916357"/>
              <a:gd name="connsiteX7" fmla="*/ 1689904 w 4722471"/>
              <a:gd name="connsiteY7" fmla="*/ 173619 h 916357"/>
              <a:gd name="connsiteX8" fmla="*/ 1863525 w 4722471"/>
              <a:gd name="connsiteY8" fmla="*/ 254643 h 916357"/>
              <a:gd name="connsiteX9" fmla="*/ 2037145 w 4722471"/>
              <a:gd name="connsiteY9" fmla="*/ 347240 h 916357"/>
              <a:gd name="connsiteX10" fmla="*/ 2199191 w 4722471"/>
              <a:gd name="connsiteY10" fmla="*/ 300941 h 916357"/>
              <a:gd name="connsiteX11" fmla="*/ 2326512 w 4722471"/>
              <a:gd name="connsiteY11" fmla="*/ 347240 h 916357"/>
              <a:gd name="connsiteX12" fmla="*/ 2476983 w 4722471"/>
              <a:gd name="connsiteY12" fmla="*/ 393539 h 916357"/>
              <a:gd name="connsiteX13" fmla="*/ 2615880 w 4722471"/>
              <a:gd name="connsiteY13" fmla="*/ 474562 h 916357"/>
              <a:gd name="connsiteX14" fmla="*/ 2824223 w 4722471"/>
              <a:gd name="connsiteY14" fmla="*/ 393539 h 916357"/>
              <a:gd name="connsiteX15" fmla="*/ 3009418 w 4722471"/>
              <a:gd name="connsiteY15" fmla="*/ 393539 h 916357"/>
              <a:gd name="connsiteX16" fmla="*/ 3171463 w 4722471"/>
              <a:gd name="connsiteY16" fmla="*/ 428263 h 916357"/>
              <a:gd name="connsiteX17" fmla="*/ 3333509 w 4722471"/>
              <a:gd name="connsiteY17" fmla="*/ 520860 h 916357"/>
              <a:gd name="connsiteX18" fmla="*/ 3530279 w 4722471"/>
              <a:gd name="connsiteY18" fmla="*/ 613458 h 916357"/>
              <a:gd name="connsiteX19" fmla="*/ 3703899 w 4722471"/>
              <a:gd name="connsiteY19" fmla="*/ 694481 h 916357"/>
              <a:gd name="connsiteX20" fmla="*/ 3935393 w 4722471"/>
              <a:gd name="connsiteY20" fmla="*/ 717630 h 916357"/>
              <a:gd name="connsiteX21" fmla="*/ 4143737 w 4722471"/>
              <a:gd name="connsiteY21" fmla="*/ 821802 h 916357"/>
              <a:gd name="connsiteX22" fmla="*/ 4352081 w 4722471"/>
              <a:gd name="connsiteY22" fmla="*/ 891250 h 916357"/>
              <a:gd name="connsiteX23" fmla="*/ 4548851 w 4722471"/>
              <a:gd name="connsiteY23" fmla="*/ 914400 h 916357"/>
              <a:gd name="connsiteX24" fmla="*/ 4722471 w 4722471"/>
              <a:gd name="connsiteY24" fmla="*/ 833377 h 916357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833378 w 4745620"/>
              <a:gd name="connsiteY3" fmla="*/ 92597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09013 w 4745620"/>
              <a:gd name="connsiteY21" fmla="*/ 868101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60926"/>
              <a:gd name="connsiteX1" fmla="*/ 254643 w 4745620"/>
              <a:gd name="connsiteY1" fmla="*/ 11574 h 960926"/>
              <a:gd name="connsiteX2" fmla="*/ 451413 w 4745620"/>
              <a:gd name="connsiteY2" fmla="*/ 46298 h 960926"/>
              <a:gd name="connsiteX3" fmla="*/ 798654 w 4745620"/>
              <a:gd name="connsiteY3" fmla="*/ 127321 h 960926"/>
              <a:gd name="connsiteX4" fmla="*/ 1088021 w 4745620"/>
              <a:gd name="connsiteY4" fmla="*/ 208344 h 960926"/>
              <a:gd name="connsiteX5" fmla="*/ 1319514 w 4745620"/>
              <a:gd name="connsiteY5" fmla="*/ 208344 h 960926"/>
              <a:gd name="connsiteX6" fmla="*/ 1539433 w 4745620"/>
              <a:gd name="connsiteY6" fmla="*/ 138896 h 960926"/>
              <a:gd name="connsiteX7" fmla="*/ 1689904 w 4745620"/>
              <a:gd name="connsiteY7" fmla="*/ 173619 h 960926"/>
              <a:gd name="connsiteX8" fmla="*/ 1863525 w 4745620"/>
              <a:gd name="connsiteY8" fmla="*/ 254643 h 960926"/>
              <a:gd name="connsiteX9" fmla="*/ 2048720 w 4745620"/>
              <a:gd name="connsiteY9" fmla="*/ 393539 h 960926"/>
              <a:gd name="connsiteX10" fmla="*/ 2176042 w 4745620"/>
              <a:gd name="connsiteY10" fmla="*/ 405113 h 960926"/>
              <a:gd name="connsiteX11" fmla="*/ 2338086 w 4745620"/>
              <a:gd name="connsiteY11" fmla="*/ 474561 h 960926"/>
              <a:gd name="connsiteX12" fmla="*/ 2488557 w 4745620"/>
              <a:gd name="connsiteY12" fmla="*/ 532435 h 960926"/>
              <a:gd name="connsiteX13" fmla="*/ 2615880 w 4745620"/>
              <a:gd name="connsiteY13" fmla="*/ 474562 h 960926"/>
              <a:gd name="connsiteX14" fmla="*/ 2824223 w 4745620"/>
              <a:gd name="connsiteY14" fmla="*/ 393539 h 960926"/>
              <a:gd name="connsiteX15" fmla="*/ 3009418 w 4745620"/>
              <a:gd name="connsiteY15" fmla="*/ 393539 h 960926"/>
              <a:gd name="connsiteX16" fmla="*/ 3171463 w 4745620"/>
              <a:gd name="connsiteY16" fmla="*/ 428263 h 960926"/>
              <a:gd name="connsiteX17" fmla="*/ 3333509 w 4745620"/>
              <a:gd name="connsiteY17" fmla="*/ 520860 h 960926"/>
              <a:gd name="connsiteX18" fmla="*/ 3472406 w 4745620"/>
              <a:gd name="connsiteY18" fmla="*/ 613458 h 960926"/>
              <a:gd name="connsiteX19" fmla="*/ 3703899 w 4745620"/>
              <a:gd name="connsiteY19" fmla="*/ 694481 h 960926"/>
              <a:gd name="connsiteX20" fmla="*/ 3935393 w 4745620"/>
              <a:gd name="connsiteY20" fmla="*/ 717630 h 960926"/>
              <a:gd name="connsiteX21" fmla="*/ 4109013 w 4745620"/>
              <a:gd name="connsiteY21" fmla="*/ 868101 h 960926"/>
              <a:gd name="connsiteX22" fmla="*/ 4352081 w 4745620"/>
              <a:gd name="connsiteY22" fmla="*/ 960698 h 960926"/>
              <a:gd name="connsiteX23" fmla="*/ 4548851 w 4745620"/>
              <a:gd name="connsiteY23" fmla="*/ 914400 h 960926"/>
              <a:gd name="connsiteX24" fmla="*/ 4745620 w 4745620"/>
              <a:gd name="connsiteY24" fmla="*/ 937550 h 960926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71463 w 4745620"/>
              <a:gd name="connsiteY16" fmla="*/ 428263 h 963591"/>
              <a:gd name="connsiteX17" fmla="*/ 3333509 w 4745620"/>
              <a:gd name="connsiteY17" fmla="*/ 520860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45620" h="963591">
                <a:moveTo>
                  <a:pt x="0" y="0"/>
                </a:moveTo>
                <a:cubicBezTo>
                  <a:pt x="38582" y="7716"/>
                  <a:pt x="179407" y="3858"/>
                  <a:pt x="254643" y="11574"/>
                </a:cubicBezTo>
                <a:cubicBezTo>
                  <a:pt x="329879" y="19290"/>
                  <a:pt x="360745" y="27007"/>
                  <a:pt x="451413" y="46298"/>
                </a:cubicBezTo>
                <a:cubicBezTo>
                  <a:pt x="542081" y="65589"/>
                  <a:pt x="640467" y="123463"/>
                  <a:pt x="798654" y="127321"/>
                </a:cubicBezTo>
                <a:cubicBezTo>
                  <a:pt x="893181" y="133108"/>
                  <a:pt x="1001211" y="194840"/>
                  <a:pt x="1088021" y="208344"/>
                </a:cubicBezTo>
                <a:cubicBezTo>
                  <a:pt x="1174831" y="221848"/>
                  <a:pt x="1244279" y="219919"/>
                  <a:pt x="1319514" y="208344"/>
                </a:cubicBezTo>
                <a:cubicBezTo>
                  <a:pt x="1394749" y="196769"/>
                  <a:pt x="1466127" y="162045"/>
                  <a:pt x="1539433" y="138896"/>
                </a:cubicBezTo>
                <a:cubicBezTo>
                  <a:pt x="1593448" y="135038"/>
                  <a:pt x="1662896" y="160115"/>
                  <a:pt x="1689904" y="173619"/>
                </a:cubicBezTo>
                <a:cubicBezTo>
                  <a:pt x="1735120" y="218835"/>
                  <a:pt x="1803722" y="217990"/>
                  <a:pt x="1863525" y="254643"/>
                </a:cubicBezTo>
                <a:cubicBezTo>
                  <a:pt x="1923328" y="291296"/>
                  <a:pt x="1975414" y="378106"/>
                  <a:pt x="2048720" y="393539"/>
                </a:cubicBezTo>
                <a:cubicBezTo>
                  <a:pt x="2083444" y="405114"/>
                  <a:pt x="2127814" y="391609"/>
                  <a:pt x="2176042" y="405113"/>
                </a:cubicBezTo>
                <a:cubicBezTo>
                  <a:pt x="2224270" y="418617"/>
                  <a:pt x="2286000" y="453341"/>
                  <a:pt x="2338086" y="474561"/>
                </a:cubicBezTo>
                <a:cubicBezTo>
                  <a:pt x="2390172" y="495781"/>
                  <a:pt x="2434542" y="511215"/>
                  <a:pt x="2488557" y="532435"/>
                </a:cubicBezTo>
                <a:cubicBezTo>
                  <a:pt x="2542572" y="553655"/>
                  <a:pt x="2559936" y="497711"/>
                  <a:pt x="2615880" y="474562"/>
                </a:cubicBezTo>
                <a:cubicBezTo>
                  <a:pt x="2671824" y="451413"/>
                  <a:pt x="2662404" y="411518"/>
                  <a:pt x="2824223" y="393539"/>
                </a:cubicBezTo>
                <a:cubicBezTo>
                  <a:pt x="2924537" y="397397"/>
                  <a:pt x="2951545" y="387752"/>
                  <a:pt x="3009418" y="393539"/>
                </a:cubicBezTo>
                <a:cubicBezTo>
                  <a:pt x="3067291" y="399326"/>
                  <a:pt x="3117448" y="407043"/>
                  <a:pt x="3171463" y="428263"/>
                </a:cubicBezTo>
                <a:cubicBezTo>
                  <a:pt x="3225478" y="449483"/>
                  <a:pt x="3265385" y="486799"/>
                  <a:pt x="3333509" y="520860"/>
                </a:cubicBezTo>
                <a:cubicBezTo>
                  <a:pt x="3393312" y="551726"/>
                  <a:pt x="3410674" y="584521"/>
                  <a:pt x="3472406" y="613458"/>
                </a:cubicBezTo>
                <a:cubicBezTo>
                  <a:pt x="3530279" y="640466"/>
                  <a:pt x="3626735" y="677119"/>
                  <a:pt x="3703899" y="694481"/>
                </a:cubicBezTo>
                <a:cubicBezTo>
                  <a:pt x="3781063" y="711843"/>
                  <a:pt x="3891023" y="711843"/>
                  <a:pt x="3935393" y="717630"/>
                </a:cubicBezTo>
                <a:cubicBezTo>
                  <a:pt x="4008699" y="738850"/>
                  <a:pt x="4039565" y="827590"/>
                  <a:pt x="4109013" y="868101"/>
                </a:cubicBezTo>
                <a:cubicBezTo>
                  <a:pt x="4178461" y="908612"/>
                  <a:pt x="4290349" y="954911"/>
                  <a:pt x="4352081" y="960698"/>
                </a:cubicBezTo>
                <a:cubicBezTo>
                  <a:pt x="4367514" y="964556"/>
                  <a:pt x="4483261" y="964556"/>
                  <a:pt x="4548851" y="960698"/>
                </a:cubicBezTo>
                <a:cubicBezTo>
                  <a:pt x="4614441" y="956840"/>
                  <a:pt x="4702215" y="942373"/>
                  <a:pt x="4745620" y="93755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6ED370F-8E10-4ED5-9CF0-7FDAD8B504B9}"/>
              </a:ext>
            </a:extLst>
          </p:cNvPr>
          <p:cNvSpPr/>
          <p:nvPr/>
        </p:nvSpPr>
        <p:spPr>
          <a:xfrm>
            <a:off x="1085" y="1513625"/>
            <a:ext cx="4745620" cy="963591"/>
          </a:xfrm>
          <a:custGeom>
            <a:avLst/>
            <a:gdLst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208345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476983 w 4722484"/>
              <a:gd name="connsiteY13" fmla="*/ 393539 h 868101"/>
              <a:gd name="connsiteX14" fmla="*/ 2615880 w 4722484"/>
              <a:gd name="connsiteY14" fmla="*/ 474562 h 868101"/>
              <a:gd name="connsiteX15" fmla="*/ 2824223 w 4722484"/>
              <a:gd name="connsiteY15" fmla="*/ 393539 h 868101"/>
              <a:gd name="connsiteX16" fmla="*/ 3125165 w 4722484"/>
              <a:gd name="connsiteY16" fmla="*/ 405113 h 868101"/>
              <a:gd name="connsiteX17" fmla="*/ 3217762 w 4722484"/>
              <a:gd name="connsiteY17" fmla="*/ 474562 h 868101"/>
              <a:gd name="connsiteX18" fmla="*/ 3333509 w 4722484"/>
              <a:gd name="connsiteY18" fmla="*/ 520860 h 868101"/>
              <a:gd name="connsiteX19" fmla="*/ 3402957 w 4722484"/>
              <a:gd name="connsiteY19" fmla="*/ 555584 h 868101"/>
              <a:gd name="connsiteX20" fmla="*/ 3426107 w 4722484"/>
              <a:gd name="connsiteY20" fmla="*/ 578734 h 868101"/>
              <a:gd name="connsiteX21" fmla="*/ 3495555 w 4722484"/>
              <a:gd name="connsiteY21" fmla="*/ 601883 h 868101"/>
              <a:gd name="connsiteX22" fmla="*/ 3530279 w 4722484"/>
              <a:gd name="connsiteY22" fmla="*/ 613458 h 868101"/>
              <a:gd name="connsiteX23" fmla="*/ 3599727 w 4722484"/>
              <a:gd name="connsiteY23" fmla="*/ 659756 h 868101"/>
              <a:gd name="connsiteX24" fmla="*/ 3703899 w 4722484"/>
              <a:gd name="connsiteY24" fmla="*/ 694481 h 868101"/>
              <a:gd name="connsiteX25" fmla="*/ 3738623 w 4722484"/>
              <a:gd name="connsiteY25" fmla="*/ 706055 h 868101"/>
              <a:gd name="connsiteX26" fmla="*/ 3935393 w 4722484"/>
              <a:gd name="connsiteY26" fmla="*/ 717630 h 868101"/>
              <a:gd name="connsiteX27" fmla="*/ 3970117 w 4722484"/>
              <a:gd name="connsiteY27" fmla="*/ 729205 h 868101"/>
              <a:gd name="connsiteX28" fmla="*/ 4016416 w 4722484"/>
              <a:gd name="connsiteY28" fmla="*/ 740779 h 868101"/>
              <a:gd name="connsiteX29" fmla="*/ 4039565 w 4722484"/>
              <a:gd name="connsiteY29" fmla="*/ 763929 h 868101"/>
              <a:gd name="connsiteX30" fmla="*/ 4143737 w 4722484"/>
              <a:gd name="connsiteY30" fmla="*/ 821802 h 868101"/>
              <a:gd name="connsiteX31" fmla="*/ 4201610 w 4722484"/>
              <a:gd name="connsiteY31" fmla="*/ 833377 h 868101"/>
              <a:gd name="connsiteX32" fmla="*/ 4467828 w 4722484"/>
              <a:gd name="connsiteY32" fmla="*/ 844951 h 868101"/>
              <a:gd name="connsiteX33" fmla="*/ 4514127 w 4722484"/>
              <a:gd name="connsiteY33" fmla="*/ 856526 h 868101"/>
              <a:gd name="connsiteX34" fmla="*/ 4548851 w 4722484"/>
              <a:gd name="connsiteY34" fmla="*/ 868101 h 868101"/>
              <a:gd name="connsiteX35" fmla="*/ 4606724 w 4722484"/>
              <a:gd name="connsiteY35" fmla="*/ 856526 h 868101"/>
              <a:gd name="connsiteX36" fmla="*/ 4722471 w 4722484"/>
              <a:gd name="connsiteY36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016416 w 4722484"/>
              <a:gd name="connsiteY21" fmla="*/ 740779 h 868101"/>
              <a:gd name="connsiteX22" fmla="*/ 4143737 w 4722484"/>
              <a:gd name="connsiteY22" fmla="*/ 821802 h 868101"/>
              <a:gd name="connsiteX23" fmla="*/ 4201610 w 4722484"/>
              <a:gd name="connsiteY23" fmla="*/ 833377 h 868101"/>
              <a:gd name="connsiteX24" fmla="*/ 4467828 w 4722484"/>
              <a:gd name="connsiteY24" fmla="*/ 844951 h 868101"/>
              <a:gd name="connsiteX25" fmla="*/ 4514127 w 4722484"/>
              <a:gd name="connsiteY25" fmla="*/ 856526 h 868101"/>
              <a:gd name="connsiteX26" fmla="*/ 4548851 w 4722484"/>
              <a:gd name="connsiteY26" fmla="*/ 868101 h 868101"/>
              <a:gd name="connsiteX27" fmla="*/ 4606724 w 4722484"/>
              <a:gd name="connsiteY27" fmla="*/ 856526 h 868101"/>
              <a:gd name="connsiteX28" fmla="*/ 4722471 w 4722484"/>
              <a:gd name="connsiteY2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467828 w 4722484"/>
              <a:gd name="connsiteY22" fmla="*/ 844951 h 868101"/>
              <a:gd name="connsiteX23" fmla="*/ 4514127 w 4722484"/>
              <a:gd name="connsiteY23" fmla="*/ 856526 h 868101"/>
              <a:gd name="connsiteX24" fmla="*/ 4548851 w 4722484"/>
              <a:gd name="connsiteY24" fmla="*/ 868101 h 868101"/>
              <a:gd name="connsiteX25" fmla="*/ 4606724 w 4722484"/>
              <a:gd name="connsiteY25" fmla="*/ 856526 h 868101"/>
              <a:gd name="connsiteX26" fmla="*/ 4722471 w 4722484"/>
              <a:gd name="connsiteY26" fmla="*/ 833377 h 868101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71"/>
              <a:gd name="connsiteY0" fmla="*/ 0 h 891548"/>
              <a:gd name="connsiteX1" fmla="*/ 254643 w 4722471"/>
              <a:gd name="connsiteY1" fmla="*/ 11574 h 891548"/>
              <a:gd name="connsiteX2" fmla="*/ 451413 w 4722471"/>
              <a:gd name="connsiteY2" fmla="*/ 46298 h 891548"/>
              <a:gd name="connsiteX3" fmla="*/ 833378 w 4722471"/>
              <a:gd name="connsiteY3" fmla="*/ 92597 h 891548"/>
              <a:gd name="connsiteX4" fmla="*/ 1088021 w 4722471"/>
              <a:gd name="connsiteY4" fmla="*/ 162045 h 891548"/>
              <a:gd name="connsiteX5" fmla="*/ 1319514 w 4722471"/>
              <a:gd name="connsiteY5" fmla="*/ 208344 h 891548"/>
              <a:gd name="connsiteX6" fmla="*/ 1539433 w 4722471"/>
              <a:gd name="connsiteY6" fmla="*/ 138896 h 891548"/>
              <a:gd name="connsiteX7" fmla="*/ 1689904 w 4722471"/>
              <a:gd name="connsiteY7" fmla="*/ 173619 h 891548"/>
              <a:gd name="connsiteX8" fmla="*/ 1863525 w 4722471"/>
              <a:gd name="connsiteY8" fmla="*/ 254643 h 891548"/>
              <a:gd name="connsiteX9" fmla="*/ 2037145 w 4722471"/>
              <a:gd name="connsiteY9" fmla="*/ 347240 h 891548"/>
              <a:gd name="connsiteX10" fmla="*/ 2199191 w 4722471"/>
              <a:gd name="connsiteY10" fmla="*/ 300941 h 891548"/>
              <a:gd name="connsiteX11" fmla="*/ 2326512 w 4722471"/>
              <a:gd name="connsiteY11" fmla="*/ 347240 h 891548"/>
              <a:gd name="connsiteX12" fmla="*/ 2476983 w 4722471"/>
              <a:gd name="connsiteY12" fmla="*/ 393539 h 891548"/>
              <a:gd name="connsiteX13" fmla="*/ 2615880 w 4722471"/>
              <a:gd name="connsiteY13" fmla="*/ 474562 h 891548"/>
              <a:gd name="connsiteX14" fmla="*/ 2824223 w 4722471"/>
              <a:gd name="connsiteY14" fmla="*/ 393539 h 891548"/>
              <a:gd name="connsiteX15" fmla="*/ 3009418 w 4722471"/>
              <a:gd name="connsiteY15" fmla="*/ 393539 h 891548"/>
              <a:gd name="connsiteX16" fmla="*/ 3171463 w 4722471"/>
              <a:gd name="connsiteY16" fmla="*/ 428263 h 891548"/>
              <a:gd name="connsiteX17" fmla="*/ 3333509 w 4722471"/>
              <a:gd name="connsiteY17" fmla="*/ 520860 h 891548"/>
              <a:gd name="connsiteX18" fmla="*/ 3530279 w 4722471"/>
              <a:gd name="connsiteY18" fmla="*/ 613458 h 891548"/>
              <a:gd name="connsiteX19" fmla="*/ 3703899 w 4722471"/>
              <a:gd name="connsiteY19" fmla="*/ 694481 h 891548"/>
              <a:gd name="connsiteX20" fmla="*/ 3935393 w 4722471"/>
              <a:gd name="connsiteY20" fmla="*/ 717630 h 891548"/>
              <a:gd name="connsiteX21" fmla="*/ 4143737 w 4722471"/>
              <a:gd name="connsiteY21" fmla="*/ 821802 h 891548"/>
              <a:gd name="connsiteX22" fmla="*/ 4352081 w 4722471"/>
              <a:gd name="connsiteY22" fmla="*/ 891250 h 891548"/>
              <a:gd name="connsiteX23" fmla="*/ 4514127 w 4722471"/>
              <a:gd name="connsiteY23" fmla="*/ 856526 h 891548"/>
              <a:gd name="connsiteX24" fmla="*/ 4548851 w 4722471"/>
              <a:gd name="connsiteY24" fmla="*/ 868101 h 891548"/>
              <a:gd name="connsiteX25" fmla="*/ 4722471 w 4722471"/>
              <a:gd name="connsiteY25" fmla="*/ 833377 h 891548"/>
              <a:gd name="connsiteX0" fmla="*/ 0 w 4722471"/>
              <a:gd name="connsiteY0" fmla="*/ 0 h 891601"/>
              <a:gd name="connsiteX1" fmla="*/ 254643 w 4722471"/>
              <a:gd name="connsiteY1" fmla="*/ 11574 h 891601"/>
              <a:gd name="connsiteX2" fmla="*/ 451413 w 4722471"/>
              <a:gd name="connsiteY2" fmla="*/ 46298 h 891601"/>
              <a:gd name="connsiteX3" fmla="*/ 833378 w 4722471"/>
              <a:gd name="connsiteY3" fmla="*/ 92597 h 891601"/>
              <a:gd name="connsiteX4" fmla="*/ 1088021 w 4722471"/>
              <a:gd name="connsiteY4" fmla="*/ 162045 h 891601"/>
              <a:gd name="connsiteX5" fmla="*/ 1319514 w 4722471"/>
              <a:gd name="connsiteY5" fmla="*/ 208344 h 891601"/>
              <a:gd name="connsiteX6" fmla="*/ 1539433 w 4722471"/>
              <a:gd name="connsiteY6" fmla="*/ 138896 h 891601"/>
              <a:gd name="connsiteX7" fmla="*/ 1689904 w 4722471"/>
              <a:gd name="connsiteY7" fmla="*/ 173619 h 891601"/>
              <a:gd name="connsiteX8" fmla="*/ 1863525 w 4722471"/>
              <a:gd name="connsiteY8" fmla="*/ 254643 h 891601"/>
              <a:gd name="connsiteX9" fmla="*/ 2037145 w 4722471"/>
              <a:gd name="connsiteY9" fmla="*/ 347240 h 891601"/>
              <a:gd name="connsiteX10" fmla="*/ 2199191 w 4722471"/>
              <a:gd name="connsiteY10" fmla="*/ 300941 h 891601"/>
              <a:gd name="connsiteX11" fmla="*/ 2326512 w 4722471"/>
              <a:gd name="connsiteY11" fmla="*/ 347240 h 891601"/>
              <a:gd name="connsiteX12" fmla="*/ 2476983 w 4722471"/>
              <a:gd name="connsiteY12" fmla="*/ 393539 h 891601"/>
              <a:gd name="connsiteX13" fmla="*/ 2615880 w 4722471"/>
              <a:gd name="connsiteY13" fmla="*/ 474562 h 891601"/>
              <a:gd name="connsiteX14" fmla="*/ 2824223 w 4722471"/>
              <a:gd name="connsiteY14" fmla="*/ 393539 h 891601"/>
              <a:gd name="connsiteX15" fmla="*/ 3009418 w 4722471"/>
              <a:gd name="connsiteY15" fmla="*/ 393539 h 891601"/>
              <a:gd name="connsiteX16" fmla="*/ 3171463 w 4722471"/>
              <a:gd name="connsiteY16" fmla="*/ 428263 h 891601"/>
              <a:gd name="connsiteX17" fmla="*/ 3333509 w 4722471"/>
              <a:gd name="connsiteY17" fmla="*/ 520860 h 891601"/>
              <a:gd name="connsiteX18" fmla="*/ 3530279 w 4722471"/>
              <a:gd name="connsiteY18" fmla="*/ 613458 h 891601"/>
              <a:gd name="connsiteX19" fmla="*/ 3703899 w 4722471"/>
              <a:gd name="connsiteY19" fmla="*/ 694481 h 891601"/>
              <a:gd name="connsiteX20" fmla="*/ 3935393 w 4722471"/>
              <a:gd name="connsiteY20" fmla="*/ 717630 h 891601"/>
              <a:gd name="connsiteX21" fmla="*/ 4143737 w 4722471"/>
              <a:gd name="connsiteY21" fmla="*/ 821802 h 891601"/>
              <a:gd name="connsiteX22" fmla="*/ 4352081 w 4722471"/>
              <a:gd name="connsiteY22" fmla="*/ 891250 h 891601"/>
              <a:gd name="connsiteX23" fmla="*/ 4514127 w 4722471"/>
              <a:gd name="connsiteY23" fmla="*/ 856526 h 891601"/>
              <a:gd name="connsiteX24" fmla="*/ 4722471 w 4722471"/>
              <a:gd name="connsiteY24" fmla="*/ 833377 h 891601"/>
              <a:gd name="connsiteX0" fmla="*/ 0 w 4722471"/>
              <a:gd name="connsiteY0" fmla="*/ 0 h 916357"/>
              <a:gd name="connsiteX1" fmla="*/ 254643 w 4722471"/>
              <a:gd name="connsiteY1" fmla="*/ 11574 h 916357"/>
              <a:gd name="connsiteX2" fmla="*/ 451413 w 4722471"/>
              <a:gd name="connsiteY2" fmla="*/ 46298 h 916357"/>
              <a:gd name="connsiteX3" fmla="*/ 833378 w 4722471"/>
              <a:gd name="connsiteY3" fmla="*/ 92597 h 916357"/>
              <a:gd name="connsiteX4" fmla="*/ 1088021 w 4722471"/>
              <a:gd name="connsiteY4" fmla="*/ 162045 h 916357"/>
              <a:gd name="connsiteX5" fmla="*/ 1319514 w 4722471"/>
              <a:gd name="connsiteY5" fmla="*/ 208344 h 916357"/>
              <a:gd name="connsiteX6" fmla="*/ 1539433 w 4722471"/>
              <a:gd name="connsiteY6" fmla="*/ 138896 h 916357"/>
              <a:gd name="connsiteX7" fmla="*/ 1689904 w 4722471"/>
              <a:gd name="connsiteY7" fmla="*/ 173619 h 916357"/>
              <a:gd name="connsiteX8" fmla="*/ 1863525 w 4722471"/>
              <a:gd name="connsiteY8" fmla="*/ 254643 h 916357"/>
              <a:gd name="connsiteX9" fmla="*/ 2037145 w 4722471"/>
              <a:gd name="connsiteY9" fmla="*/ 347240 h 916357"/>
              <a:gd name="connsiteX10" fmla="*/ 2199191 w 4722471"/>
              <a:gd name="connsiteY10" fmla="*/ 300941 h 916357"/>
              <a:gd name="connsiteX11" fmla="*/ 2326512 w 4722471"/>
              <a:gd name="connsiteY11" fmla="*/ 347240 h 916357"/>
              <a:gd name="connsiteX12" fmla="*/ 2476983 w 4722471"/>
              <a:gd name="connsiteY12" fmla="*/ 393539 h 916357"/>
              <a:gd name="connsiteX13" fmla="*/ 2615880 w 4722471"/>
              <a:gd name="connsiteY13" fmla="*/ 474562 h 916357"/>
              <a:gd name="connsiteX14" fmla="*/ 2824223 w 4722471"/>
              <a:gd name="connsiteY14" fmla="*/ 393539 h 916357"/>
              <a:gd name="connsiteX15" fmla="*/ 3009418 w 4722471"/>
              <a:gd name="connsiteY15" fmla="*/ 393539 h 916357"/>
              <a:gd name="connsiteX16" fmla="*/ 3171463 w 4722471"/>
              <a:gd name="connsiteY16" fmla="*/ 428263 h 916357"/>
              <a:gd name="connsiteX17" fmla="*/ 3333509 w 4722471"/>
              <a:gd name="connsiteY17" fmla="*/ 520860 h 916357"/>
              <a:gd name="connsiteX18" fmla="*/ 3530279 w 4722471"/>
              <a:gd name="connsiteY18" fmla="*/ 613458 h 916357"/>
              <a:gd name="connsiteX19" fmla="*/ 3703899 w 4722471"/>
              <a:gd name="connsiteY19" fmla="*/ 694481 h 916357"/>
              <a:gd name="connsiteX20" fmla="*/ 3935393 w 4722471"/>
              <a:gd name="connsiteY20" fmla="*/ 717630 h 916357"/>
              <a:gd name="connsiteX21" fmla="*/ 4143737 w 4722471"/>
              <a:gd name="connsiteY21" fmla="*/ 821802 h 916357"/>
              <a:gd name="connsiteX22" fmla="*/ 4352081 w 4722471"/>
              <a:gd name="connsiteY22" fmla="*/ 891250 h 916357"/>
              <a:gd name="connsiteX23" fmla="*/ 4548851 w 4722471"/>
              <a:gd name="connsiteY23" fmla="*/ 914400 h 916357"/>
              <a:gd name="connsiteX24" fmla="*/ 4722471 w 4722471"/>
              <a:gd name="connsiteY24" fmla="*/ 833377 h 916357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833378 w 4745620"/>
              <a:gd name="connsiteY3" fmla="*/ 92597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09013 w 4745620"/>
              <a:gd name="connsiteY21" fmla="*/ 868101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60926"/>
              <a:gd name="connsiteX1" fmla="*/ 254643 w 4745620"/>
              <a:gd name="connsiteY1" fmla="*/ 11574 h 960926"/>
              <a:gd name="connsiteX2" fmla="*/ 451413 w 4745620"/>
              <a:gd name="connsiteY2" fmla="*/ 46298 h 960926"/>
              <a:gd name="connsiteX3" fmla="*/ 798654 w 4745620"/>
              <a:gd name="connsiteY3" fmla="*/ 127321 h 960926"/>
              <a:gd name="connsiteX4" fmla="*/ 1088021 w 4745620"/>
              <a:gd name="connsiteY4" fmla="*/ 208344 h 960926"/>
              <a:gd name="connsiteX5" fmla="*/ 1319514 w 4745620"/>
              <a:gd name="connsiteY5" fmla="*/ 208344 h 960926"/>
              <a:gd name="connsiteX6" fmla="*/ 1539433 w 4745620"/>
              <a:gd name="connsiteY6" fmla="*/ 138896 h 960926"/>
              <a:gd name="connsiteX7" fmla="*/ 1689904 w 4745620"/>
              <a:gd name="connsiteY7" fmla="*/ 173619 h 960926"/>
              <a:gd name="connsiteX8" fmla="*/ 1863525 w 4745620"/>
              <a:gd name="connsiteY8" fmla="*/ 254643 h 960926"/>
              <a:gd name="connsiteX9" fmla="*/ 2048720 w 4745620"/>
              <a:gd name="connsiteY9" fmla="*/ 393539 h 960926"/>
              <a:gd name="connsiteX10" fmla="*/ 2176042 w 4745620"/>
              <a:gd name="connsiteY10" fmla="*/ 405113 h 960926"/>
              <a:gd name="connsiteX11" fmla="*/ 2338086 w 4745620"/>
              <a:gd name="connsiteY11" fmla="*/ 474561 h 960926"/>
              <a:gd name="connsiteX12" fmla="*/ 2488557 w 4745620"/>
              <a:gd name="connsiteY12" fmla="*/ 532435 h 960926"/>
              <a:gd name="connsiteX13" fmla="*/ 2615880 w 4745620"/>
              <a:gd name="connsiteY13" fmla="*/ 474562 h 960926"/>
              <a:gd name="connsiteX14" fmla="*/ 2824223 w 4745620"/>
              <a:gd name="connsiteY14" fmla="*/ 393539 h 960926"/>
              <a:gd name="connsiteX15" fmla="*/ 3009418 w 4745620"/>
              <a:gd name="connsiteY15" fmla="*/ 393539 h 960926"/>
              <a:gd name="connsiteX16" fmla="*/ 3171463 w 4745620"/>
              <a:gd name="connsiteY16" fmla="*/ 428263 h 960926"/>
              <a:gd name="connsiteX17" fmla="*/ 3333509 w 4745620"/>
              <a:gd name="connsiteY17" fmla="*/ 520860 h 960926"/>
              <a:gd name="connsiteX18" fmla="*/ 3472406 w 4745620"/>
              <a:gd name="connsiteY18" fmla="*/ 613458 h 960926"/>
              <a:gd name="connsiteX19" fmla="*/ 3703899 w 4745620"/>
              <a:gd name="connsiteY19" fmla="*/ 694481 h 960926"/>
              <a:gd name="connsiteX20" fmla="*/ 3935393 w 4745620"/>
              <a:gd name="connsiteY20" fmla="*/ 717630 h 960926"/>
              <a:gd name="connsiteX21" fmla="*/ 4109013 w 4745620"/>
              <a:gd name="connsiteY21" fmla="*/ 868101 h 960926"/>
              <a:gd name="connsiteX22" fmla="*/ 4352081 w 4745620"/>
              <a:gd name="connsiteY22" fmla="*/ 960698 h 960926"/>
              <a:gd name="connsiteX23" fmla="*/ 4548851 w 4745620"/>
              <a:gd name="connsiteY23" fmla="*/ 914400 h 960926"/>
              <a:gd name="connsiteX24" fmla="*/ 4745620 w 4745620"/>
              <a:gd name="connsiteY24" fmla="*/ 937550 h 960926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71463 w 4745620"/>
              <a:gd name="connsiteY16" fmla="*/ 428263 h 963591"/>
              <a:gd name="connsiteX17" fmla="*/ 3333509 w 4745620"/>
              <a:gd name="connsiteY17" fmla="*/ 520860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45620" h="963591">
                <a:moveTo>
                  <a:pt x="0" y="0"/>
                </a:moveTo>
                <a:cubicBezTo>
                  <a:pt x="38582" y="7716"/>
                  <a:pt x="179407" y="3858"/>
                  <a:pt x="254643" y="11574"/>
                </a:cubicBezTo>
                <a:cubicBezTo>
                  <a:pt x="329879" y="19290"/>
                  <a:pt x="360745" y="27007"/>
                  <a:pt x="451413" y="46298"/>
                </a:cubicBezTo>
                <a:cubicBezTo>
                  <a:pt x="542081" y="65589"/>
                  <a:pt x="640467" y="123463"/>
                  <a:pt x="798654" y="127321"/>
                </a:cubicBezTo>
                <a:cubicBezTo>
                  <a:pt x="893181" y="133108"/>
                  <a:pt x="1001211" y="194840"/>
                  <a:pt x="1088021" y="208344"/>
                </a:cubicBezTo>
                <a:cubicBezTo>
                  <a:pt x="1174831" y="221848"/>
                  <a:pt x="1244279" y="219919"/>
                  <a:pt x="1319514" y="208344"/>
                </a:cubicBezTo>
                <a:cubicBezTo>
                  <a:pt x="1394749" y="196769"/>
                  <a:pt x="1466127" y="162045"/>
                  <a:pt x="1539433" y="138896"/>
                </a:cubicBezTo>
                <a:cubicBezTo>
                  <a:pt x="1593448" y="135038"/>
                  <a:pt x="1662896" y="160115"/>
                  <a:pt x="1689904" y="173619"/>
                </a:cubicBezTo>
                <a:cubicBezTo>
                  <a:pt x="1735120" y="218835"/>
                  <a:pt x="1803722" y="217990"/>
                  <a:pt x="1863525" y="254643"/>
                </a:cubicBezTo>
                <a:cubicBezTo>
                  <a:pt x="1923328" y="291296"/>
                  <a:pt x="1975414" y="378106"/>
                  <a:pt x="2048720" y="393539"/>
                </a:cubicBezTo>
                <a:cubicBezTo>
                  <a:pt x="2083444" y="405114"/>
                  <a:pt x="2127814" y="391609"/>
                  <a:pt x="2176042" y="405113"/>
                </a:cubicBezTo>
                <a:cubicBezTo>
                  <a:pt x="2224270" y="418617"/>
                  <a:pt x="2286000" y="453341"/>
                  <a:pt x="2338086" y="474561"/>
                </a:cubicBezTo>
                <a:cubicBezTo>
                  <a:pt x="2390172" y="495781"/>
                  <a:pt x="2434542" y="511215"/>
                  <a:pt x="2488557" y="532435"/>
                </a:cubicBezTo>
                <a:cubicBezTo>
                  <a:pt x="2542572" y="553655"/>
                  <a:pt x="2559936" y="497711"/>
                  <a:pt x="2615880" y="474562"/>
                </a:cubicBezTo>
                <a:cubicBezTo>
                  <a:pt x="2671824" y="451413"/>
                  <a:pt x="2662404" y="411518"/>
                  <a:pt x="2824223" y="393539"/>
                </a:cubicBezTo>
                <a:cubicBezTo>
                  <a:pt x="2924537" y="397397"/>
                  <a:pt x="2951545" y="387752"/>
                  <a:pt x="3009418" y="393539"/>
                </a:cubicBezTo>
                <a:cubicBezTo>
                  <a:pt x="3067291" y="399326"/>
                  <a:pt x="3117448" y="407043"/>
                  <a:pt x="3171463" y="428263"/>
                </a:cubicBezTo>
                <a:cubicBezTo>
                  <a:pt x="3225478" y="449483"/>
                  <a:pt x="3265385" y="486799"/>
                  <a:pt x="3333509" y="520860"/>
                </a:cubicBezTo>
                <a:cubicBezTo>
                  <a:pt x="3393312" y="551726"/>
                  <a:pt x="3410674" y="584521"/>
                  <a:pt x="3472406" y="613458"/>
                </a:cubicBezTo>
                <a:cubicBezTo>
                  <a:pt x="3530279" y="640466"/>
                  <a:pt x="3626735" y="677119"/>
                  <a:pt x="3703899" y="694481"/>
                </a:cubicBezTo>
                <a:cubicBezTo>
                  <a:pt x="3781063" y="711843"/>
                  <a:pt x="3891023" y="711843"/>
                  <a:pt x="3935393" y="717630"/>
                </a:cubicBezTo>
                <a:cubicBezTo>
                  <a:pt x="4008699" y="738850"/>
                  <a:pt x="4039565" y="827590"/>
                  <a:pt x="4109013" y="868101"/>
                </a:cubicBezTo>
                <a:cubicBezTo>
                  <a:pt x="4178461" y="908612"/>
                  <a:pt x="4290349" y="954911"/>
                  <a:pt x="4352081" y="960698"/>
                </a:cubicBezTo>
                <a:cubicBezTo>
                  <a:pt x="4367514" y="964556"/>
                  <a:pt x="4483261" y="964556"/>
                  <a:pt x="4548851" y="960698"/>
                </a:cubicBezTo>
                <a:cubicBezTo>
                  <a:pt x="4614441" y="956840"/>
                  <a:pt x="4702215" y="942373"/>
                  <a:pt x="4745620" y="93755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C8E12AF-26E7-481C-AB0A-100CA2853DFF}"/>
              </a:ext>
            </a:extLst>
          </p:cNvPr>
          <p:cNvSpPr/>
          <p:nvPr/>
        </p:nvSpPr>
        <p:spPr>
          <a:xfrm>
            <a:off x="-5305" y="184467"/>
            <a:ext cx="4745620" cy="963591"/>
          </a:xfrm>
          <a:custGeom>
            <a:avLst/>
            <a:gdLst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208345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476983 w 4722484"/>
              <a:gd name="connsiteY13" fmla="*/ 393539 h 868101"/>
              <a:gd name="connsiteX14" fmla="*/ 2615880 w 4722484"/>
              <a:gd name="connsiteY14" fmla="*/ 474562 h 868101"/>
              <a:gd name="connsiteX15" fmla="*/ 2824223 w 4722484"/>
              <a:gd name="connsiteY15" fmla="*/ 393539 h 868101"/>
              <a:gd name="connsiteX16" fmla="*/ 3125165 w 4722484"/>
              <a:gd name="connsiteY16" fmla="*/ 405113 h 868101"/>
              <a:gd name="connsiteX17" fmla="*/ 3217762 w 4722484"/>
              <a:gd name="connsiteY17" fmla="*/ 474562 h 868101"/>
              <a:gd name="connsiteX18" fmla="*/ 3333509 w 4722484"/>
              <a:gd name="connsiteY18" fmla="*/ 520860 h 868101"/>
              <a:gd name="connsiteX19" fmla="*/ 3402957 w 4722484"/>
              <a:gd name="connsiteY19" fmla="*/ 555584 h 868101"/>
              <a:gd name="connsiteX20" fmla="*/ 3426107 w 4722484"/>
              <a:gd name="connsiteY20" fmla="*/ 578734 h 868101"/>
              <a:gd name="connsiteX21" fmla="*/ 3495555 w 4722484"/>
              <a:gd name="connsiteY21" fmla="*/ 601883 h 868101"/>
              <a:gd name="connsiteX22" fmla="*/ 3530279 w 4722484"/>
              <a:gd name="connsiteY22" fmla="*/ 613458 h 868101"/>
              <a:gd name="connsiteX23" fmla="*/ 3599727 w 4722484"/>
              <a:gd name="connsiteY23" fmla="*/ 659756 h 868101"/>
              <a:gd name="connsiteX24" fmla="*/ 3703899 w 4722484"/>
              <a:gd name="connsiteY24" fmla="*/ 694481 h 868101"/>
              <a:gd name="connsiteX25" fmla="*/ 3738623 w 4722484"/>
              <a:gd name="connsiteY25" fmla="*/ 706055 h 868101"/>
              <a:gd name="connsiteX26" fmla="*/ 3935393 w 4722484"/>
              <a:gd name="connsiteY26" fmla="*/ 717630 h 868101"/>
              <a:gd name="connsiteX27" fmla="*/ 3970117 w 4722484"/>
              <a:gd name="connsiteY27" fmla="*/ 729205 h 868101"/>
              <a:gd name="connsiteX28" fmla="*/ 4016416 w 4722484"/>
              <a:gd name="connsiteY28" fmla="*/ 740779 h 868101"/>
              <a:gd name="connsiteX29" fmla="*/ 4039565 w 4722484"/>
              <a:gd name="connsiteY29" fmla="*/ 763929 h 868101"/>
              <a:gd name="connsiteX30" fmla="*/ 4143737 w 4722484"/>
              <a:gd name="connsiteY30" fmla="*/ 821802 h 868101"/>
              <a:gd name="connsiteX31" fmla="*/ 4201610 w 4722484"/>
              <a:gd name="connsiteY31" fmla="*/ 833377 h 868101"/>
              <a:gd name="connsiteX32" fmla="*/ 4467828 w 4722484"/>
              <a:gd name="connsiteY32" fmla="*/ 844951 h 868101"/>
              <a:gd name="connsiteX33" fmla="*/ 4514127 w 4722484"/>
              <a:gd name="connsiteY33" fmla="*/ 856526 h 868101"/>
              <a:gd name="connsiteX34" fmla="*/ 4548851 w 4722484"/>
              <a:gd name="connsiteY34" fmla="*/ 868101 h 868101"/>
              <a:gd name="connsiteX35" fmla="*/ 4606724 w 4722484"/>
              <a:gd name="connsiteY35" fmla="*/ 856526 h 868101"/>
              <a:gd name="connsiteX36" fmla="*/ 4722471 w 4722484"/>
              <a:gd name="connsiteY36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016416 w 4722484"/>
              <a:gd name="connsiteY21" fmla="*/ 740779 h 868101"/>
              <a:gd name="connsiteX22" fmla="*/ 4143737 w 4722484"/>
              <a:gd name="connsiteY22" fmla="*/ 821802 h 868101"/>
              <a:gd name="connsiteX23" fmla="*/ 4201610 w 4722484"/>
              <a:gd name="connsiteY23" fmla="*/ 833377 h 868101"/>
              <a:gd name="connsiteX24" fmla="*/ 4467828 w 4722484"/>
              <a:gd name="connsiteY24" fmla="*/ 844951 h 868101"/>
              <a:gd name="connsiteX25" fmla="*/ 4514127 w 4722484"/>
              <a:gd name="connsiteY25" fmla="*/ 856526 h 868101"/>
              <a:gd name="connsiteX26" fmla="*/ 4548851 w 4722484"/>
              <a:gd name="connsiteY26" fmla="*/ 868101 h 868101"/>
              <a:gd name="connsiteX27" fmla="*/ 4606724 w 4722484"/>
              <a:gd name="connsiteY27" fmla="*/ 856526 h 868101"/>
              <a:gd name="connsiteX28" fmla="*/ 4722471 w 4722484"/>
              <a:gd name="connsiteY2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467828 w 4722484"/>
              <a:gd name="connsiteY22" fmla="*/ 844951 h 868101"/>
              <a:gd name="connsiteX23" fmla="*/ 4514127 w 4722484"/>
              <a:gd name="connsiteY23" fmla="*/ 856526 h 868101"/>
              <a:gd name="connsiteX24" fmla="*/ 4548851 w 4722484"/>
              <a:gd name="connsiteY24" fmla="*/ 868101 h 868101"/>
              <a:gd name="connsiteX25" fmla="*/ 4606724 w 4722484"/>
              <a:gd name="connsiteY25" fmla="*/ 856526 h 868101"/>
              <a:gd name="connsiteX26" fmla="*/ 4722471 w 4722484"/>
              <a:gd name="connsiteY26" fmla="*/ 833377 h 868101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71"/>
              <a:gd name="connsiteY0" fmla="*/ 0 h 891548"/>
              <a:gd name="connsiteX1" fmla="*/ 254643 w 4722471"/>
              <a:gd name="connsiteY1" fmla="*/ 11574 h 891548"/>
              <a:gd name="connsiteX2" fmla="*/ 451413 w 4722471"/>
              <a:gd name="connsiteY2" fmla="*/ 46298 h 891548"/>
              <a:gd name="connsiteX3" fmla="*/ 833378 w 4722471"/>
              <a:gd name="connsiteY3" fmla="*/ 92597 h 891548"/>
              <a:gd name="connsiteX4" fmla="*/ 1088021 w 4722471"/>
              <a:gd name="connsiteY4" fmla="*/ 162045 h 891548"/>
              <a:gd name="connsiteX5" fmla="*/ 1319514 w 4722471"/>
              <a:gd name="connsiteY5" fmla="*/ 208344 h 891548"/>
              <a:gd name="connsiteX6" fmla="*/ 1539433 w 4722471"/>
              <a:gd name="connsiteY6" fmla="*/ 138896 h 891548"/>
              <a:gd name="connsiteX7" fmla="*/ 1689904 w 4722471"/>
              <a:gd name="connsiteY7" fmla="*/ 173619 h 891548"/>
              <a:gd name="connsiteX8" fmla="*/ 1863525 w 4722471"/>
              <a:gd name="connsiteY8" fmla="*/ 254643 h 891548"/>
              <a:gd name="connsiteX9" fmla="*/ 2037145 w 4722471"/>
              <a:gd name="connsiteY9" fmla="*/ 347240 h 891548"/>
              <a:gd name="connsiteX10" fmla="*/ 2199191 w 4722471"/>
              <a:gd name="connsiteY10" fmla="*/ 300941 h 891548"/>
              <a:gd name="connsiteX11" fmla="*/ 2326512 w 4722471"/>
              <a:gd name="connsiteY11" fmla="*/ 347240 h 891548"/>
              <a:gd name="connsiteX12" fmla="*/ 2476983 w 4722471"/>
              <a:gd name="connsiteY12" fmla="*/ 393539 h 891548"/>
              <a:gd name="connsiteX13" fmla="*/ 2615880 w 4722471"/>
              <a:gd name="connsiteY13" fmla="*/ 474562 h 891548"/>
              <a:gd name="connsiteX14" fmla="*/ 2824223 w 4722471"/>
              <a:gd name="connsiteY14" fmla="*/ 393539 h 891548"/>
              <a:gd name="connsiteX15" fmla="*/ 3009418 w 4722471"/>
              <a:gd name="connsiteY15" fmla="*/ 393539 h 891548"/>
              <a:gd name="connsiteX16" fmla="*/ 3171463 w 4722471"/>
              <a:gd name="connsiteY16" fmla="*/ 428263 h 891548"/>
              <a:gd name="connsiteX17" fmla="*/ 3333509 w 4722471"/>
              <a:gd name="connsiteY17" fmla="*/ 520860 h 891548"/>
              <a:gd name="connsiteX18" fmla="*/ 3530279 w 4722471"/>
              <a:gd name="connsiteY18" fmla="*/ 613458 h 891548"/>
              <a:gd name="connsiteX19" fmla="*/ 3703899 w 4722471"/>
              <a:gd name="connsiteY19" fmla="*/ 694481 h 891548"/>
              <a:gd name="connsiteX20" fmla="*/ 3935393 w 4722471"/>
              <a:gd name="connsiteY20" fmla="*/ 717630 h 891548"/>
              <a:gd name="connsiteX21" fmla="*/ 4143737 w 4722471"/>
              <a:gd name="connsiteY21" fmla="*/ 821802 h 891548"/>
              <a:gd name="connsiteX22" fmla="*/ 4352081 w 4722471"/>
              <a:gd name="connsiteY22" fmla="*/ 891250 h 891548"/>
              <a:gd name="connsiteX23" fmla="*/ 4514127 w 4722471"/>
              <a:gd name="connsiteY23" fmla="*/ 856526 h 891548"/>
              <a:gd name="connsiteX24" fmla="*/ 4548851 w 4722471"/>
              <a:gd name="connsiteY24" fmla="*/ 868101 h 891548"/>
              <a:gd name="connsiteX25" fmla="*/ 4722471 w 4722471"/>
              <a:gd name="connsiteY25" fmla="*/ 833377 h 891548"/>
              <a:gd name="connsiteX0" fmla="*/ 0 w 4722471"/>
              <a:gd name="connsiteY0" fmla="*/ 0 h 891601"/>
              <a:gd name="connsiteX1" fmla="*/ 254643 w 4722471"/>
              <a:gd name="connsiteY1" fmla="*/ 11574 h 891601"/>
              <a:gd name="connsiteX2" fmla="*/ 451413 w 4722471"/>
              <a:gd name="connsiteY2" fmla="*/ 46298 h 891601"/>
              <a:gd name="connsiteX3" fmla="*/ 833378 w 4722471"/>
              <a:gd name="connsiteY3" fmla="*/ 92597 h 891601"/>
              <a:gd name="connsiteX4" fmla="*/ 1088021 w 4722471"/>
              <a:gd name="connsiteY4" fmla="*/ 162045 h 891601"/>
              <a:gd name="connsiteX5" fmla="*/ 1319514 w 4722471"/>
              <a:gd name="connsiteY5" fmla="*/ 208344 h 891601"/>
              <a:gd name="connsiteX6" fmla="*/ 1539433 w 4722471"/>
              <a:gd name="connsiteY6" fmla="*/ 138896 h 891601"/>
              <a:gd name="connsiteX7" fmla="*/ 1689904 w 4722471"/>
              <a:gd name="connsiteY7" fmla="*/ 173619 h 891601"/>
              <a:gd name="connsiteX8" fmla="*/ 1863525 w 4722471"/>
              <a:gd name="connsiteY8" fmla="*/ 254643 h 891601"/>
              <a:gd name="connsiteX9" fmla="*/ 2037145 w 4722471"/>
              <a:gd name="connsiteY9" fmla="*/ 347240 h 891601"/>
              <a:gd name="connsiteX10" fmla="*/ 2199191 w 4722471"/>
              <a:gd name="connsiteY10" fmla="*/ 300941 h 891601"/>
              <a:gd name="connsiteX11" fmla="*/ 2326512 w 4722471"/>
              <a:gd name="connsiteY11" fmla="*/ 347240 h 891601"/>
              <a:gd name="connsiteX12" fmla="*/ 2476983 w 4722471"/>
              <a:gd name="connsiteY12" fmla="*/ 393539 h 891601"/>
              <a:gd name="connsiteX13" fmla="*/ 2615880 w 4722471"/>
              <a:gd name="connsiteY13" fmla="*/ 474562 h 891601"/>
              <a:gd name="connsiteX14" fmla="*/ 2824223 w 4722471"/>
              <a:gd name="connsiteY14" fmla="*/ 393539 h 891601"/>
              <a:gd name="connsiteX15" fmla="*/ 3009418 w 4722471"/>
              <a:gd name="connsiteY15" fmla="*/ 393539 h 891601"/>
              <a:gd name="connsiteX16" fmla="*/ 3171463 w 4722471"/>
              <a:gd name="connsiteY16" fmla="*/ 428263 h 891601"/>
              <a:gd name="connsiteX17" fmla="*/ 3333509 w 4722471"/>
              <a:gd name="connsiteY17" fmla="*/ 520860 h 891601"/>
              <a:gd name="connsiteX18" fmla="*/ 3530279 w 4722471"/>
              <a:gd name="connsiteY18" fmla="*/ 613458 h 891601"/>
              <a:gd name="connsiteX19" fmla="*/ 3703899 w 4722471"/>
              <a:gd name="connsiteY19" fmla="*/ 694481 h 891601"/>
              <a:gd name="connsiteX20" fmla="*/ 3935393 w 4722471"/>
              <a:gd name="connsiteY20" fmla="*/ 717630 h 891601"/>
              <a:gd name="connsiteX21" fmla="*/ 4143737 w 4722471"/>
              <a:gd name="connsiteY21" fmla="*/ 821802 h 891601"/>
              <a:gd name="connsiteX22" fmla="*/ 4352081 w 4722471"/>
              <a:gd name="connsiteY22" fmla="*/ 891250 h 891601"/>
              <a:gd name="connsiteX23" fmla="*/ 4514127 w 4722471"/>
              <a:gd name="connsiteY23" fmla="*/ 856526 h 891601"/>
              <a:gd name="connsiteX24" fmla="*/ 4722471 w 4722471"/>
              <a:gd name="connsiteY24" fmla="*/ 833377 h 891601"/>
              <a:gd name="connsiteX0" fmla="*/ 0 w 4722471"/>
              <a:gd name="connsiteY0" fmla="*/ 0 h 916357"/>
              <a:gd name="connsiteX1" fmla="*/ 254643 w 4722471"/>
              <a:gd name="connsiteY1" fmla="*/ 11574 h 916357"/>
              <a:gd name="connsiteX2" fmla="*/ 451413 w 4722471"/>
              <a:gd name="connsiteY2" fmla="*/ 46298 h 916357"/>
              <a:gd name="connsiteX3" fmla="*/ 833378 w 4722471"/>
              <a:gd name="connsiteY3" fmla="*/ 92597 h 916357"/>
              <a:gd name="connsiteX4" fmla="*/ 1088021 w 4722471"/>
              <a:gd name="connsiteY4" fmla="*/ 162045 h 916357"/>
              <a:gd name="connsiteX5" fmla="*/ 1319514 w 4722471"/>
              <a:gd name="connsiteY5" fmla="*/ 208344 h 916357"/>
              <a:gd name="connsiteX6" fmla="*/ 1539433 w 4722471"/>
              <a:gd name="connsiteY6" fmla="*/ 138896 h 916357"/>
              <a:gd name="connsiteX7" fmla="*/ 1689904 w 4722471"/>
              <a:gd name="connsiteY7" fmla="*/ 173619 h 916357"/>
              <a:gd name="connsiteX8" fmla="*/ 1863525 w 4722471"/>
              <a:gd name="connsiteY8" fmla="*/ 254643 h 916357"/>
              <a:gd name="connsiteX9" fmla="*/ 2037145 w 4722471"/>
              <a:gd name="connsiteY9" fmla="*/ 347240 h 916357"/>
              <a:gd name="connsiteX10" fmla="*/ 2199191 w 4722471"/>
              <a:gd name="connsiteY10" fmla="*/ 300941 h 916357"/>
              <a:gd name="connsiteX11" fmla="*/ 2326512 w 4722471"/>
              <a:gd name="connsiteY11" fmla="*/ 347240 h 916357"/>
              <a:gd name="connsiteX12" fmla="*/ 2476983 w 4722471"/>
              <a:gd name="connsiteY12" fmla="*/ 393539 h 916357"/>
              <a:gd name="connsiteX13" fmla="*/ 2615880 w 4722471"/>
              <a:gd name="connsiteY13" fmla="*/ 474562 h 916357"/>
              <a:gd name="connsiteX14" fmla="*/ 2824223 w 4722471"/>
              <a:gd name="connsiteY14" fmla="*/ 393539 h 916357"/>
              <a:gd name="connsiteX15" fmla="*/ 3009418 w 4722471"/>
              <a:gd name="connsiteY15" fmla="*/ 393539 h 916357"/>
              <a:gd name="connsiteX16" fmla="*/ 3171463 w 4722471"/>
              <a:gd name="connsiteY16" fmla="*/ 428263 h 916357"/>
              <a:gd name="connsiteX17" fmla="*/ 3333509 w 4722471"/>
              <a:gd name="connsiteY17" fmla="*/ 520860 h 916357"/>
              <a:gd name="connsiteX18" fmla="*/ 3530279 w 4722471"/>
              <a:gd name="connsiteY18" fmla="*/ 613458 h 916357"/>
              <a:gd name="connsiteX19" fmla="*/ 3703899 w 4722471"/>
              <a:gd name="connsiteY19" fmla="*/ 694481 h 916357"/>
              <a:gd name="connsiteX20" fmla="*/ 3935393 w 4722471"/>
              <a:gd name="connsiteY20" fmla="*/ 717630 h 916357"/>
              <a:gd name="connsiteX21" fmla="*/ 4143737 w 4722471"/>
              <a:gd name="connsiteY21" fmla="*/ 821802 h 916357"/>
              <a:gd name="connsiteX22" fmla="*/ 4352081 w 4722471"/>
              <a:gd name="connsiteY22" fmla="*/ 891250 h 916357"/>
              <a:gd name="connsiteX23" fmla="*/ 4548851 w 4722471"/>
              <a:gd name="connsiteY23" fmla="*/ 914400 h 916357"/>
              <a:gd name="connsiteX24" fmla="*/ 4722471 w 4722471"/>
              <a:gd name="connsiteY24" fmla="*/ 833377 h 916357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833378 w 4745620"/>
              <a:gd name="connsiteY3" fmla="*/ 92597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09013 w 4745620"/>
              <a:gd name="connsiteY21" fmla="*/ 868101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60926"/>
              <a:gd name="connsiteX1" fmla="*/ 254643 w 4745620"/>
              <a:gd name="connsiteY1" fmla="*/ 11574 h 960926"/>
              <a:gd name="connsiteX2" fmla="*/ 451413 w 4745620"/>
              <a:gd name="connsiteY2" fmla="*/ 46298 h 960926"/>
              <a:gd name="connsiteX3" fmla="*/ 798654 w 4745620"/>
              <a:gd name="connsiteY3" fmla="*/ 127321 h 960926"/>
              <a:gd name="connsiteX4" fmla="*/ 1088021 w 4745620"/>
              <a:gd name="connsiteY4" fmla="*/ 208344 h 960926"/>
              <a:gd name="connsiteX5" fmla="*/ 1319514 w 4745620"/>
              <a:gd name="connsiteY5" fmla="*/ 208344 h 960926"/>
              <a:gd name="connsiteX6" fmla="*/ 1539433 w 4745620"/>
              <a:gd name="connsiteY6" fmla="*/ 138896 h 960926"/>
              <a:gd name="connsiteX7" fmla="*/ 1689904 w 4745620"/>
              <a:gd name="connsiteY7" fmla="*/ 173619 h 960926"/>
              <a:gd name="connsiteX8" fmla="*/ 1863525 w 4745620"/>
              <a:gd name="connsiteY8" fmla="*/ 254643 h 960926"/>
              <a:gd name="connsiteX9" fmla="*/ 2048720 w 4745620"/>
              <a:gd name="connsiteY9" fmla="*/ 393539 h 960926"/>
              <a:gd name="connsiteX10" fmla="*/ 2176042 w 4745620"/>
              <a:gd name="connsiteY10" fmla="*/ 405113 h 960926"/>
              <a:gd name="connsiteX11" fmla="*/ 2338086 w 4745620"/>
              <a:gd name="connsiteY11" fmla="*/ 474561 h 960926"/>
              <a:gd name="connsiteX12" fmla="*/ 2488557 w 4745620"/>
              <a:gd name="connsiteY12" fmla="*/ 532435 h 960926"/>
              <a:gd name="connsiteX13" fmla="*/ 2615880 w 4745620"/>
              <a:gd name="connsiteY13" fmla="*/ 474562 h 960926"/>
              <a:gd name="connsiteX14" fmla="*/ 2824223 w 4745620"/>
              <a:gd name="connsiteY14" fmla="*/ 393539 h 960926"/>
              <a:gd name="connsiteX15" fmla="*/ 3009418 w 4745620"/>
              <a:gd name="connsiteY15" fmla="*/ 393539 h 960926"/>
              <a:gd name="connsiteX16" fmla="*/ 3171463 w 4745620"/>
              <a:gd name="connsiteY16" fmla="*/ 428263 h 960926"/>
              <a:gd name="connsiteX17" fmla="*/ 3333509 w 4745620"/>
              <a:gd name="connsiteY17" fmla="*/ 520860 h 960926"/>
              <a:gd name="connsiteX18" fmla="*/ 3472406 w 4745620"/>
              <a:gd name="connsiteY18" fmla="*/ 613458 h 960926"/>
              <a:gd name="connsiteX19" fmla="*/ 3703899 w 4745620"/>
              <a:gd name="connsiteY19" fmla="*/ 694481 h 960926"/>
              <a:gd name="connsiteX20" fmla="*/ 3935393 w 4745620"/>
              <a:gd name="connsiteY20" fmla="*/ 717630 h 960926"/>
              <a:gd name="connsiteX21" fmla="*/ 4109013 w 4745620"/>
              <a:gd name="connsiteY21" fmla="*/ 868101 h 960926"/>
              <a:gd name="connsiteX22" fmla="*/ 4352081 w 4745620"/>
              <a:gd name="connsiteY22" fmla="*/ 960698 h 960926"/>
              <a:gd name="connsiteX23" fmla="*/ 4548851 w 4745620"/>
              <a:gd name="connsiteY23" fmla="*/ 914400 h 960926"/>
              <a:gd name="connsiteX24" fmla="*/ 4745620 w 4745620"/>
              <a:gd name="connsiteY24" fmla="*/ 937550 h 960926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71463 w 4745620"/>
              <a:gd name="connsiteY16" fmla="*/ 428263 h 963591"/>
              <a:gd name="connsiteX17" fmla="*/ 3333509 w 4745620"/>
              <a:gd name="connsiteY17" fmla="*/ 520860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45620" h="963591">
                <a:moveTo>
                  <a:pt x="0" y="0"/>
                </a:moveTo>
                <a:cubicBezTo>
                  <a:pt x="38582" y="7716"/>
                  <a:pt x="179407" y="3858"/>
                  <a:pt x="254643" y="11574"/>
                </a:cubicBezTo>
                <a:cubicBezTo>
                  <a:pt x="329879" y="19290"/>
                  <a:pt x="360745" y="27007"/>
                  <a:pt x="451413" y="46298"/>
                </a:cubicBezTo>
                <a:cubicBezTo>
                  <a:pt x="542081" y="65589"/>
                  <a:pt x="640467" y="123463"/>
                  <a:pt x="798654" y="127321"/>
                </a:cubicBezTo>
                <a:cubicBezTo>
                  <a:pt x="893181" y="133108"/>
                  <a:pt x="1001211" y="194840"/>
                  <a:pt x="1088021" y="208344"/>
                </a:cubicBezTo>
                <a:cubicBezTo>
                  <a:pt x="1174831" y="221848"/>
                  <a:pt x="1244279" y="219919"/>
                  <a:pt x="1319514" y="208344"/>
                </a:cubicBezTo>
                <a:cubicBezTo>
                  <a:pt x="1394749" y="196769"/>
                  <a:pt x="1466127" y="162045"/>
                  <a:pt x="1539433" y="138896"/>
                </a:cubicBezTo>
                <a:cubicBezTo>
                  <a:pt x="1593448" y="135038"/>
                  <a:pt x="1662896" y="160115"/>
                  <a:pt x="1689904" y="173619"/>
                </a:cubicBezTo>
                <a:cubicBezTo>
                  <a:pt x="1735120" y="218835"/>
                  <a:pt x="1803722" y="217990"/>
                  <a:pt x="1863525" y="254643"/>
                </a:cubicBezTo>
                <a:cubicBezTo>
                  <a:pt x="1923328" y="291296"/>
                  <a:pt x="1975414" y="378106"/>
                  <a:pt x="2048720" y="393539"/>
                </a:cubicBezTo>
                <a:cubicBezTo>
                  <a:pt x="2083444" y="405114"/>
                  <a:pt x="2127814" y="391609"/>
                  <a:pt x="2176042" y="405113"/>
                </a:cubicBezTo>
                <a:cubicBezTo>
                  <a:pt x="2224270" y="418617"/>
                  <a:pt x="2286000" y="453341"/>
                  <a:pt x="2338086" y="474561"/>
                </a:cubicBezTo>
                <a:cubicBezTo>
                  <a:pt x="2390172" y="495781"/>
                  <a:pt x="2434542" y="511215"/>
                  <a:pt x="2488557" y="532435"/>
                </a:cubicBezTo>
                <a:cubicBezTo>
                  <a:pt x="2542572" y="553655"/>
                  <a:pt x="2559936" y="497711"/>
                  <a:pt x="2615880" y="474562"/>
                </a:cubicBezTo>
                <a:cubicBezTo>
                  <a:pt x="2671824" y="451413"/>
                  <a:pt x="2662404" y="411518"/>
                  <a:pt x="2824223" y="393539"/>
                </a:cubicBezTo>
                <a:cubicBezTo>
                  <a:pt x="2924537" y="397397"/>
                  <a:pt x="2951545" y="387752"/>
                  <a:pt x="3009418" y="393539"/>
                </a:cubicBezTo>
                <a:cubicBezTo>
                  <a:pt x="3067291" y="399326"/>
                  <a:pt x="3117448" y="407043"/>
                  <a:pt x="3171463" y="428263"/>
                </a:cubicBezTo>
                <a:cubicBezTo>
                  <a:pt x="3225478" y="449483"/>
                  <a:pt x="3265385" y="486799"/>
                  <a:pt x="3333509" y="520860"/>
                </a:cubicBezTo>
                <a:cubicBezTo>
                  <a:pt x="3393312" y="551726"/>
                  <a:pt x="3410674" y="584521"/>
                  <a:pt x="3472406" y="613458"/>
                </a:cubicBezTo>
                <a:cubicBezTo>
                  <a:pt x="3530279" y="640466"/>
                  <a:pt x="3626735" y="677119"/>
                  <a:pt x="3703899" y="694481"/>
                </a:cubicBezTo>
                <a:cubicBezTo>
                  <a:pt x="3781063" y="711843"/>
                  <a:pt x="3891023" y="711843"/>
                  <a:pt x="3935393" y="717630"/>
                </a:cubicBezTo>
                <a:cubicBezTo>
                  <a:pt x="4008699" y="738850"/>
                  <a:pt x="4039565" y="827590"/>
                  <a:pt x="4109013" y="868101"/>
                </a:cubicBezTo>
                <a:cubicBezTo>
                  <a:pt x="4178461" y="908612"/>
                  <a:pt x="4290349" y="954911"/>
                  <a:pt x="4352081" y="960698"/>
                </a:cubicBezTo>
                <a:cubicBezTo>
                  <a:pt x="4367514" y="964556"/>
                  <a:pt x="4483261" y="964556"/>
                  <a:pt x="4548851" y="960698"/>
                </a:cubicBezTo>
                <a:cubicBezTo>
                  <a:pt x="4614441" y="956840"/>
                  <a:pt x="4702215" y="942373"/>
                  <a:pt x="4745620" y="93755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40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AF2D30-51B1-4A7A-8188-A9AE8824F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5589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DFC480-052F-45EB-A271-8ED865F07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674" y="365125"/>
            <a:ext cx="6334126" cy="1325563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Electrical Charge Builds Up</a:t>
            </a:r>
            <a:br>
              <a:rPr lang="en-US" dirty="0"/>
            </a:br>
            <a:r>
              <a:rPr lang="en-US" dirty="0"/>
              <a:t>in the Atmosphere over Hours, Minutes, and Microseconds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15577-96D5-4F2E-AFB2-F4C3FB022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9674" y="2048719"/>
            <a:ext cx="6531860" cy="412824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earth’s electromagnetic half-space mirrors the atmospheric electromagnetic half-space and wind currents modify thundercloud distribution.</a:t>
            </a:r>
          </a:p>
          <a:p>
            <a:r>
              <a:rPr lang="en-US" dirty="0"/>
              <a:t>A signal with a period of 24 hertz can have a skin depth of 375-500 miles  (600-800 km).</a:t>
            </a:r>
          </a:p>
          <a:p>
            <a:r>
              <a:rPr lang="en-US" dirty="0"/>
              <a:t>Lightning Strokes last microseconds, and build up over tens of milliseconds, which provides skin depths reaching the Mohorovičić Discontinuity.</a:t>
            </a:r>
          </a:p>
          <a:p>
            <a:r>
              <a:rPr lang="en-US" dirty="0"/>
              <a:t>Lightning is a key charges of telluric currents.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9E410-F521-4FA8-BD97-7E49347C12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August 2018</a:t>
            </a:r>
            <a:endParaRPr lang="en-US" sz="9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9D267-7C78-4E6B-A457-3AE4E0264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6E506-BA22-432A-BE7C-013208E7E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SEG Remote Imaging Workshop   </a:t>
            </a:r>
            <a:fld id="{36BE6649-5274-4C17-AD0A-AD471135FEA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F67B439-4C30-4FD5-A4EA-D468E0FA06FC}"/>
              </a:ext>
            </a:extLst>
          </p:cNvPr>
          <p:cNvSpPr/>
          <p:nvPr/>
        </p:nvSpPr>
        <p:spPr>
          <a:xfrm>
            <a:off x="10275" y="4964809"/>
            <a:ext cx="4734045" cy="121540"/>
          </a:xfrm>
          <a:custGeom>
            <a:avLst/>
            <a:gdLst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208345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476983 w 4722484"/>
              <a:gd name="connsiteY13" fmla="*/ 393539 h 868101"/>
              <a:gd name="connsiteX14" fmla="*/ 2615880 w 4722484"/>
              <a:gd name="connsiteY14" fmla="*/ 474562 h 868101"/>
              <a:gd name="connsiteX15" fmla="*/ 2824223 w 4722484"/>
              <a:gd name="connsiteY15" fmla="*/ 393539 h 868101"/>
              <a:gd name="connsiteX16" fmla="*/ 3125165 w 4722484"/>
              <a:gd name="connsiteY16" fmla="*/ 405113 h 868101"/>
              <a:gd name="connsiteX17" fmla="*/ 3217762 w 4722484"/>
              <a:gd name="connsiteY17" fmla="*/ 474562 h 868101"/>
              <a:gd name="connsiteX18" fmla="*/ 3333509 w 4722484"/>
              <a:gd name="connsiteY18" fmla="*/ 520860 h 868101"/>
              <a:gd name="connsiteX19" fmla="*/ 3402957 w 4722484"/>
              <a:gd name="connsiteY19" fmla="*/ 555584 h 868101"/>
              <a:gd name="connsiteX20" fmla="*/ 3426107 w 4722484"/>
              <a:gd name="connsiteY20" fmla="*/ 578734 h 868101"/>
              <a:gd name="connsiteX21" fmla="*/ 3495555 w 4722484"/>
              <a:gd name="connsiteY21" fmla="*/ 601883 h 868101"/>
              <a:gd name="connsiteX22" fmla="*/ 3530279 w 4722484"/>
              <a:gd name="connsiteY22" fmla="*/ 613458 h 868101"/>
              <a:gd name="connsiteX23" fmla="*/ 3599727 w 4722484"/>
              <a:gd name="connsiteY23" fmla="*/ 659756 h 868101"/>
              <a:gd name="connsiteX24" fmla="*/ 3703899 w 4722484"/>
              <a:gd name="connsiteY24" fmla="*/ 694481 h 868101"/>
              <a:gd name="connsiteX25" fmla="*/ 3738623 w 4722484"/>
              <a:gd name="connsiteY25" fmla="*/ 706055 h 868101"/>
              <a:gd name="connsiteX26" fmla="*/ 3935393 w 4722484"/>
              <a:gd name="connsiteY26" fmla="*/ 717630 h 868101"/>
              <a:gd name="connsiteX27" fmla="*/ 3970117 w 4722484"/>
              <a:gd name="connsiteY27" fmla="*/ 729205 h 868101"/>
              <a:gd name="connsiteX28" fmla="*/ 4016416 w 4722484"/>
              <a:gd name="connsiteY28" fmla="*/ 740779 h 868101"/>
              <a:gd name="connsiteX29" fmla="*/ 4039565 w 4722484"/>
              <a:gd name="connsiteY29" fmla="*/ 763929 h 868101"/>
              <a:gd name="connsiteX30" fmla="*/ 4143737 w 4722484"/>
              <a:gd name="connsiteY30" fmla="*/ 821802 h 868101"/>
              <a:gd name="connsiteX31" fmla="*/ 4201610 w 4722484"/>
              <a:gd name="connsiteY31" fmla="*/ 833377 h 868101"/>
              <a:gd name="connsiteX32" fmla="*/ 4467828 w 4722484"/>
              <a:gd name="connsiteY32" fmla="*/ 844951 h 868101"/>
              <a:gd name="connsiteX33" fmla="*/ 4514127 w 4722484"/>
              <a:gd name="connsiteY33" fmla="*/ 856526 h 868101"/>
              <a:gd name="connsiteX34" fmla="*/ 4548851 w 4722484"/>
              <a:gd name="connsiteY34" fmla="*/ 868101 h 868101"/>
              <a:gd name="connsiteX35" fmla="*/ 4606724 w 4722484"/>
              <a:gd name="connsiteY35" fmla="*/ 856526 h 868101"/>
              <a:gd name="connsiteX36" fmla="*/ 4722471 w 4722484"/>
              <a:gd name="connsiteY36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016416 w 4722484"/>
              <a:gd name="connsiteY21" fmla="*/ 740779 h 868101"/>
              <a:gd name="connsiteX22" fmla="*/ 4143737 w 4722484"/>
              <a:gd name="connsiteY22" fmla="*/ 821802 h 868101"/>
              <a:gd name="connsiteX23" fmla="*/ 4201610 w 4722484"/>
              <a:gd name="connsiteY23" fmla="*/ 833377 h 868101"/>
              <a:gd name="connsiteX24" fmla="*/ 4467828 w 4722484"/>
              <a:gd name="connsiteY24" fmla="*/ 844951 h 868101"/>
              <a:gd name="connsiteX25" fmla="*/ 4514127 w 4722484"/>
              <a:gd name="connsiteY25" fmla="*/ 856526 h 868101"/>
              <a:gd name="connsiteX26" fmla="*/ 4548851 w 4722484"/>
              <a:gd name="connsiteY26" fmla="*/ 868101 h 868101"/>
              <a:gd name="connsiteX27" fmla="*/ 4606724 w 4722484"/>
              <a:gd name="connsiteY27" fmla="*/ 856526 h 868101"/>
              <a:gd name="connsiteX28" fmla="*/ 4722471 w 4722484"/>
              <a:gd name="connsiteY2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467828 w 4722484"/>
              <a:gd name="connsiteY22" fmla="*/ 844951 h 868101"/>
              <a:gd name="connsiteX23" fmla="*/ 4514127 w 4722484"/>
              <a:gd name="connsiteY23" fmla="*/ 856526 h 868101"/>
              <a:gd name="connsiteX24" fmla="*/ 4548851 w 4722484"/>
              <a:gd name="connsiteY24" fmla="*/ 868101 h 868101"/>
              <a:gd name="connsiteX25" fmla="*/ 4606724 w 4722484"/>
              <a:gd name="connsiteY25" fmla="*/ 856526 h 868101"/>
              <a:gd name="connsiteX26" fmla="*/ 4722471 w 4722484"/>
              <a:gd name="connsiteY26" fmla="*/ 833377 h 868101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71"/>
              <a:gd name="connsiteY0" fmla="*/ 0 h 891548"/>
              <a:gd name="connsiteX1" fmla="*/ 254643 w 4722471"/>
              <a:gd name="connsiteY1" fmla="*/ 11574 h 891548"/>
              <a:gd name="connsiteX2" fmla="*/ 451413 w 4722471"/>
              <a:gd name="connsiteY2" fmla="*/ 46298 h 891548"/>
              <a:gd name="connsiteX3" fmla="*/ 833378 w 4722471"/>
              <a:gd name="connsiteY3" fmla="*/ 92597 h 891548"/>
              <a:gd name="connsiteX4" fmla="*/ 1088021 w 4722471"/>
              <a:gd name="connsiteY4" fmla="*/ 162045 h 891548"/>
              <a:gd name="connsiteX5" fmla="*/ 1319514 w 4722471"/>
              <a:gd name="connsiteY5" fmla="*/ 208344 h 891548"/>
              <a:gd name="connsiteX6" fmla="*/ 1539433 w 4722471"/>
              <a:gd name="connsiteY6" fmla="*/ 138896 h 891548"/>
              <a:gd name="connsiteX7" fmla="*/ 1689904 w 4722471"/>
              <a:gd name="connsiteY7" fmla="*/ 173619 h 891548"/>
              <a:gd name="connsiteX8" fmla="*/ 1863525 w 4722471"/>
              <a:gd name="connsiteY8" fmla="*/ 254643 h 891548"/>
              <a:gd name="connsiteX9" fmla="*/ 2037145 w 4722471"/>
              <a:gd name="connsiteY9" fmla="*/ 347240 h 891548"/>
              <a:gd name="connsiteX10" fmla="*/ 2199191 w 4722471"/>
              <a:gd name="connsiteY10" fmla="*/ 300941 h 891548"/>
              <a:gd name="connsiteX11" fmla="*/ 2326512 w 4722471"/>
              <a:gd name="connsiteY11" fmla="*/ 347240 h 891548"/>
              <a:gd name="connsiteX12" fmla="*/ 2476983 w 4722471"/>
              <a:gd name="connsiteY12" fmla="*/ 393539 h 891548"/>
              <a:gd name="connsiteX13" fmla="*/ 2615880 w 4722471"/>
              <a:gd name="connsiteY13" fmla="*/ 474562 h 891548"/>
              <a:gd name="connsiteX14" fmla="*/ 2824223 w 4722471"/>
              <a:gd name="connsiteY14" fmla="*/ 393539 h 891548"/>
              <a:gd name="connsiteX15" fmla="*/ 3009418 w 4722471"/>
              <a:gd name="connsiteY15" fmla="*/ 393539 h 891548"/>
              <a:gd name="connsiteX16" fmla="*/ 3171463 w 4722471"/>
              <a:gd name="connsiteY16" fmla="*/ 428263 h 891548"/>
              <a:gd name="connsiteX17" fmla="*/ 3333509 w 4722471"/>
              <a:gd name="connsiteY17" fmla="*/ 520860 h 891548"/>
              <a:gd name="connsiteX18" fmla="*/ 3530279 w 4722471"/>
              <a:gd name="connsiteY18" fmla="*/ 613458 h 891548"/>
              <a:gd name="connsiteX19" fmla="*/ 3703899 w 4722471"/>
              <a:gd name="connsiteY19" fmla="*/ 694481 h 891548"/>
              <a:gd name="connsiteX20" fmla="*/ 3935393 w 4722471"/>
              <a:gd name="connsiteY20" fmla="*/ 717630 h 891548"/>
              <a:gd name="connsiteX21" fmla="*/ 4143737 w 4722471"/>
              <a:gd name="connsiteY21" fmla="*/ 821802 h 891548"/>
              <a:gd name="connsiteX22" fmla="*/ 4352081 w 4722471"/>
              <a:gd name="connsiteY22" fmla="*/ 891250 h 891548"/>
              <a:gd name="connsiteX23" fmla="*/ 4514127 w 4722471"/>
              <a:gd name="connsiteY23" fmla="*/ 856526 h 891548"/>
              <a:gd name="connsiteX24" fmla="*/ 4548851 w 4722471"/>
              <a:gd name="connsiteY24" fmla="*/ 868101 h 891548"/>
              <a:gd name="connsiteX25" fmla="*/ 4722471 w 4722471"/>
              <a:gd name="connsiteY25" fmla="*/ 833377 h 891548"/>
              <a:gd name="connsiteX0" fmla="*/ 0 w 4722471"/>
              <a:gd name="connsiteY0" fmla="*/ 0 h 891601"/>
              <a:gd name="connsiteX1" fmla="*/ 254643 w 4722471"/>
              <a:gd name="connsiteY1" fmla="*/ 11574 h 891601"/>
              <a:gd name="connsiteX2" fmla="*/ 451413 w 4722471"/>
              <a:gd name="connsiteY2" fmla="*/ 46298 h 891601"/>
              <a:gd name="connsiteX3" fmla="*/ 833378 w 4722471"/>
              <a:gd name="connsiteY3" fmla="*/ 92597 h 891601"/>
              <a:gd name="connsiteX4" fmla="*/ 1088021 w 4722471"/>
              <a:gd name="connsiteY4" fmla="*/ 162045 h 891601"/>
              <a:gd name="connsiteX5" fmla="*/ 1319514 w 4722471"/>
              <a:gd name="connsiteY5" fmla="*/ 208344 h 891601"/>
              <a:gd name="connsiteX6" fmla="*/ 1539433 w 4722471"/>
              <a:gd name="connsiteY6" fmla="*/ 138896 h 891601"/>
              <a:gd name="connsiteX7" fmla="*/ 1689904 w 4722471"/>
              <a:gd name="connsiteY7" fmla="*/ 173619 h 891601"/>
              <a:gd name="connsiteX8" fmla="*/ 1863525 w 4722471"/>
              <a:gd name="connsiteY8" fmla="*/ 254643 h 891601"/>
              <a:gd name="connsiteX9" fmla="*/ 2037145 w 4722471"/>
              <a:gd name="connsiteY9" fmla="*/ 347240 h 891601"/>
              <a:gd name="connsiteX10" fmla="*/ 2199191 w 4722471"/>
              <a:gd name="connsiteY10" fmla="*/ 300941 h 891601"/>
              <a:gd name="connsiteX11" fmla="*/ 2326512 w 4722471"/>
              <a:gd name="connsiteY11" fmla="*/ 347240 h 891601"/>
              <a:gd name="connsiteX12" fmla="*/ 2476983 w 4722471"/>
              <a:gd name="connsiteY12" fmla="*/ 393539 h 891601"/>
              <a:gd name="connsiteX13" fmla="*/ 2615880 w 4722471"/>
              <a:gd name="connsiteY13" fmla="*/ 474562 h 891601"/>
              <a:gd name="connsiteX14" fmla="*/ 2824223 w 4722471"/>
              <a:gd name="connsiteY14" fmla="*/ 393539 h 891601"/>
              <a:gd name="connsiteX15" fmla="*/ 3009418 w 4722471"/>
              <a:gd name="connsiteY15" fmla="*/ 393539 h 891601"/>
              <a:gd name="connsiteX16" fmla="*/ 3171463 w 4722471"/>
              <a:gd name="connsiteY16" fmla="*/ 428263 h 891601"/>
              <a:gd name="connsiteX17" fmla="*/ 3333509 w 4722471"/>
              <a:gd name="connsiteY17" fmla="*/ 520860 h 891601"/>
              <a:gd name="connsiteX18" fmla="*/ 3530279 w 4722471"/>
              <a:gd name="connsiteY18" fmla="*/ 613458 h 891601"/>
              <a:gd name="connsiteX19" fmla="*/ 3703899 w 4722471"/>
              <a:gd name="connsiteY19" fmla="*/ 694481 h 891601"/>
              <a:gd name="connsiteX20" fmla="*/ 3935393 w 4722471"/>
              <a:gd name="connsiteY20" fmla="*/ 717630 h 891601"/>
              <a:gd name="connsiteX21" fmla="*/ 4143737 w 4722471"/>
              <a:gd name="connsiteY21" fmla="*/ 821802 h 891601"/>
              <a:gd name="connsiteX22" fmla="*/ 4352081 w 4722471"/>
              <a:gd name="connsiteY22" fmla="*/ 891250 h 891601"/>
              <a:gd name="connsiteX23" fmla="*/ 4514127 w 4722471"/>
              <a:gd name="connsiteY23" fmla="*/ 856526 h 891601"/>
              <a:gd name="connsiteX24" fmla="*/ 4722471 w 4722471"/>
              <a:gd name="connsiteY24" fmla="*/ 833377 h 891601"/>
              <a:gd name="connsiteX0" fmla="*/ 0 w 4722471"/>
              <a:gd name="connsiteY0" fmla="*/ 0 h 916357"/>
              <a:gd name="connsiteX1" fmla="*/ 254643 w 4722471"/>
              <a:gd name="connsiteY1" fmla="*/ 11574 h 916357"/>
              <a:gd name="connsiteX2" fmla="*/ 451413 w 4722471"/>
              <a:gd name="connsiteY2" fmla="*/ 46298 h 916357"/>
              <a:gd name="connsiteX3" fmla="*/ 833378 w 4722471"/>
              <a:gd name="connsiteY3" fmla="*/ 92597 h 916357"/>
              <a:gd name="connsiteX4" fmla="*/ 1088021 w 4722471"/>
              <a:gd name="connsiteY4" fmla="*/ 162045 h 916357"/>
              <a:gd name="connsiteX5" fmla="*/ 1319514 w 4722471"/>
              <a:gd name="connsiteY5" fmla="*/ 208344 h 916357"/>
              <a:gd name="connsiteX6" fmla="*/ 1539433 w 4722471"/>
              <a:gd name="connsiteY6" fmla="*/ 138896 h 916357"/>
              <a:gd name="connsiteX7" fmla="*/ 1689904 w 4722471"/>
              <a:gd name="connsiteY7" fmla="*/ 173619 h 916357"/>
              <a:gd name="connsiteX8" fmla="*/ 1863525 w 4722471"/>
              <a:gd name="connsiteY8" fmla="*/ 254643 h 916357"/>
              <a:gd name="connsiteX9" fmla="*/ 2037145 w 4722471"/>
              <a:gd name="connsiteY9" fmla="*/ 347240 h 916357"/>
              <a:gd name="connsiteX10" fmla="*/ 2199191 w 4722471"/>
              <a:gd name="connsiteY10" fmla="*/ 300941 h 916357"/>
              <a:gd name="connsiteX11" fmla="*/ 2326512 w 4722471"/>
              <a:gd name="connsiteY11" fmla="*/ 347240 h 916357"/>
              <a:gd name="connsiteX12" fmla="*/ 2476983 w 4722471"/>
              <a:gd name="connsiteY12" fmla="*/ 393539 h 916357"/>
              <a:gd name="connsiteX13" fmla="*/ 2615880 w 4722471"/>
              <a:gd name="connsiteY13" fmla="*/ 474562 h 916357"/>
              <a:gd name="connsiteX14" fmla="*/ 2824223 w 4722471"/>
              <a:gd name="connsiteY14" fmla="*/ 393539 h 916357"/>
              <a:gd name="connsiteX15" fmla="*/ 3009418 w 4722471"/>
              <a:gd name="connsiteY15" fmla="*/ 393539 h 916357"/>
              <a:gd name="connsiteX16" fmla="*/ 3171463 w 4722471"/>
              <a:gd name="connsiteY16" fmla="*/ 428263 h 916357"/>
              <a:gd name="connsiteX17" fmla="*/ 3333509 w 4722471"/>
              <a:gd name="connsiteY17" fmla="*/ 520860 h 916357"/>
              <a:gd name="connsiteX18" fmla="*/ 3530279 w 4722471"/>
              <a:gd name="connsiteY18" fmla="*/ 613458 h 916357"/>
              <a:gd name="connsiteX19" fmla="*/ 3703899 w 4722471"/>
              <a:gd name="connsiteY19" fmla="*/ 694481 h 916357"/>
              <a:gd name="connsiteX20" fmla="*/ 3935393 w 4722471"/>
              <a:gd name="connsiteY20" fmla="*/ 717630 h 916357"/>
              <a:gd name="connsiteX21" fmla="*/ 4143737 w 4722471"/>
              <a:gd name="connsiteY21" fmla="*/ 821802 h 916357"/>
              <a:gd name="connsiteX22" fmla="*/ 4352081 w 4722471"/>
              <a:gd name="connsiteY22" fmla="*/ 891250 h 916357"/>
              <a:gd name="connsiteX23" fmla="*/ 4548851 w 4722471"/>
              <a:gd name="connsiteY23" fmla="*/ 914400 h 916357"/>
              <a:gd name="connsiteX24" fmla="*/ 4722471 w 4722471"/>
              <a:gd name="connsiteY24" fmla="*/ 833377 h 916357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833378 w 4745620"/>
              <a:gd name="connsiteY3" fmla="*/ 92597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09013 w 4745620"/>
              <a:gd name="connsiteY21" fmla="*/ 868101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60926"/>
              <a:gd name="connsiteX1" fmla="*/ 254643 w 4745620"/>
              <a:gd name="connsiteY1" fmla="*/ 11574 h 960926"/>
              <a:gd name="connsiteX2" fmla="*/ 451413 w 4745620"/>
              <a:gd name="connsiteY2" fmla="*/ 46298 h 960926"/>
              <a:gd name="connsiteX3" fmla="*/ 798654 w 4745620"/>
              <a:gd name="connsiteY3" fmla="*/ 127321 h 960926"/>
              <a:gd name="connsiteX4" fmla="*/ 1088021 w 4745620"/>
              <a:gd name="connsiteY4" fmla="*/ 208344 h 960926"/>
              <a:gd name="connsiteX5" fmla="*/ 1319514 w 4745620"/>
              <a:gd name="connsiteY5" fmla="*/ 208344 h 960926"/>
              <a:gd name="connsiteX6" fmla="*/ 1539433 w 4745620"/>
              <a:gd name="connsiteY6" fmla="*/ 138896 h 960926"/>
              <a:gd name="connsiteX7" fmla="*/ 1689904 w 4745620"/>
              <a:gd name="connsiteY7" fmla="*/ 173619 h 960926"/>
              <a:gd name="connsiteX8" fmla="*/ 1863525 w 4745620"/>
              <a:gd name="connsiteY8" fmla="*/ 254643 h 960926"/>
              <a:gd name="connsiteX9" fmla="*/ 2048720 w 4745620"/>
              <a:gd name="connsiteY9" fmla="*/ 393539 h 960926"/>
              <a:gd name="connsiteX10" fmla="*/ 2176042 w 4745620"/>
              <a:gd name="connsiteY10" fmla="*/ 405113 h 960926"/>
              <a:gd name="connsiteX11" fmla="*/ 2338086 w 4745620"/>
              <a:gd name="connsiteY11" fmla="*/ 474561 h 960926"/>
              <a:gd name="connsiteX12" fmla="*/ 2488557 w 4745620"/>
              <a:gd name="connsiteY12" fmla="*/ 532435 h 960926"/>
              <a:gd name="connsiteX13" fmla="*/ 2615880 w 4745620"/>
              <a:gd name="connsiteY13" fmla="*/ 474562 h 960926"/>
              <a:gd name="connsiteX14" fmla="*/ 2824223 w 4745620"/>
              <a:gd name="connsiteY14" fmla="*/ 393539 h 960926"/>
              <a:gd name="connsiteX15" fmla="*/ 3009418 w 4745620"/>
              <a:gd name="connsiteY15" fmla="*/ 393539 h 960926"/>
              <a:gd name="connsiteX16" fmla="*/ 3171463 w 4745620"/>
              <a:gd name="connsiteY16" fmla="*/ 428263 h 960926"/>
              <a:gd name="connsiteX17" fmla="*/ 3333509 w 4745620"/>
              <a:gd name="connsiteY17" fmla="*/ 520860 h 960926"/>
              <a:gd name="connsiteX18" fmla="*/ 3472406 w 4745620"/>
              <a:gd name="connsiteY18" fmla="*/ 613458 h 960926"/>
              <a:gd name="connsiteX19" fmla="*/ 3703899 w 4745620"/>
              <a:gd name="connsiteY19" fmla="*/ 694481 h 960926"/>
              <a:gd name="connsiteX20" fmla="*/ 3935393 w 4745620"/>
              <a:gd name="connsiteY20" fmla="*/ 717630 h 960926"/>
              <a:gd name="connsiteX21" fmla="*/ 4109013 w 4745620"/>
              <a:gd name="connsiteY21" fmla="*/ 868101 h 960926"/>
              <a:gd name="connsiteX22" fmla="*/ 4352081 w 4745620"/>
              <a:gd name="connsiteY22" fmla="*/ 960698 h 960926"/>
              <a:gd name="connsiteX23" fmla="*/ 4548851 w 4745620"/>
              <a:gd name="connsiteY23" fmla="*/ 914400 h 960926"/>
              <a:gd name="connsiteX24" fmla="*/ 4745620 w 4745620"/>
              <a:gd name="connsiteY24" fmla="*/ 937550 h 960926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71463 w 4745620"/>
              <a:gd name="connsiteY16" fmla="*/ 428263 h 963591"/>
              <a:gd name="connsiteX17" fmla="*/ 3333509 w 4745620"/>
              <a:gd name="connsiteY17" fmla="*/ 520860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1023295"/>
              <a:gd name="connsiteX1" fmla="*/ 254643 w 4745620"/>
              <a:gd name="connsiteY1" fmla="*/ 11574 h 1023295"/>
              <a:gd name="connsiteX2" fmla="*/ 451413 w 4745620"/>
              <a:gd name="connsiteY2" fmla="*/ 46298 h 1023295"/>
              <a:gd name="connsiteX3" fmla="*/ 798654 w 4745620"/>
              <a:gd name="connsiteY3" fmla="*/ 127321 h 1023295"/>
              <a:gd name="connsiteX4" fmla="*/ 1088021 w 4745620"/>
              <a:gd name="connsiteY4" fmla="*/ 208344 h 1023295"/>
              <a:gd name="connsiteX5" fmla="*/ 1319514 w 4745620"/>
              <a:gd name="connsiteY5" fmla="*/ 208344 h 1023295"/>
              <a:gd name="connsiteX6" fmla="*/ 1539433 w 4745620"/>
              <a:gd name="connsiteY6" fmla="*/ 138896 h 1023295"/>
              <a:gd name="connsiteX7" fmla="*/ 1689904 w 4745620"/>
              <a:gd name="connsiteY7" fmla="*/ 173619 h 1023295"/>
              <a:gd name="connsiteX8" fmla="*/ 1863525 w 4745620"/>
              <a:gd name="connsiteY8" fmla="*/ 254643 h 1023295"/>
              <a:gd name="connsiteX9" fmla="*/ 2048720 w 4745620"/>
              <a:gd name="connsiteY9" fmla="*/ 393539 h 1023295"/>
              <a:gd name="connsiteX10" fmla="*/ 2176042 w 4745620"/>
              <a:gd name="connsiteY10" fmla="*/ 405113 h 1023295"/>
              <a:gd name="connsiteX11" fmla="*/ 2338086 w 4745620"/>
              <a:gd name="connsiteY11" fmla="*/ 474561 h 1023295"/>
              <a:gd name="connsiteX12" fmla="*/ 2488557 w 4745620"/>
              <a:gd name="connsiteY12" fmla="*/ 532435 h 1023295"/>
              <a:gd name="connsiteX13" fmla="*/ 2615880 w 4745620"/>
              <a:gd name="connsiteY13" fmla="*/ 474562 h 1023295"/>
              <a:gd name="connsiteX14" fmla="*/ 2824223 w 4745620"/>
              <a:gd name="connsiteY14" fmla="*/ 393539 h 1023295"/>
              <a:gd name="connsiteX15" fmla="*/ 3009418 w 4745620"/>
              <a:gd name="connsiteY15" fmla="*/ 393539 h 1023295"/>
              <a:gd name="connsiteX16" fmla="*/ 3171463 w 4745620"/>
              <a:gd name="connsiteY16" fmla="*/ 428263 h 1023295"/>
              <a:gd name="connsiteX17" fmla="*/ 3333509 w 4745620"/>
              <a:gd name="connsiteY17" fmla="*/ 520860 h 1023295"/>
              <a:gd name="connsiteX18" fmla="*/ 3472406 w 4745620"/>
              <a:gd name="connsiteY18" fmla="*/ 613458 h 1023295"/>
              <a:gd name="connsiteX19" fmla="*/ 3703899 w 4745620"/>
              <a:gd name="connsiteY19" fmla="*/ 694481 h 1023295"/>
              <a:gd name="connsiteX20" fmla="*/ 3935393 w 4745620"/>
              <a:gd name="connsiteY20" fmla="*/ 717630 h 1023295"/>
              <a:gd name="connsiteX21" fmla="*/ 4109013 w 4745620"/>
              <a:gd name="connsiteY21" fmla="*/ 868101 h 1023295"/>
              <a:gd name="connsiteX22" fmla="*/ 4352081 w 4745620"/>
              <a:gd name="connsiteY22" fmla="*/ 960698 h 1023295"/>
              <a:gd name="connsiteX23" fmla="*/ 4548851 w 4745620"/>
              <a:gd name="connsiteY23" fmla="*/ 960698 h 1023295"/>
              <a:gd name="connsiteX24" fmla="*/ 4745620 w 4745620"/>
              <a:gd name="connsiteY24" fmla="*/ 127322 h 1023295"/>
              <a:gd name="connsiteX0" fmla="*/ 0 w 4745620"/>
              <a:gd name="connsiteY0" fmla="*/ 0 h 960714"/>
              <a:gd name="connsiteX1" fmla="*/ 254643 w 4745620"/>
              <a:gd name="connsiteY1" fmla="*/ 11574 h 960714"/>
              <a:gd name="connsiteX2" fmla="*/ 451413 w 4745620"/>
              <a:gd name="connsiteY2" fmla="*/ 46298 h 960714"/>
              <a:gd name="connsiteX3" fmla="*/ 798654 w 4745620"/>
              <a:gd name="connsiteY3" fmla="*/ 127321 h 960714"/>
              <a:gd name="connsiteX4" fmla="*/ 1088021 w 4745620"/>
              <a:gd name="connsiteY4" fmla="*/ 208344 h 960714"/>
              <a:gd name="connsiteX5" fmla="*/ 1319514 w 4745620"/>
              <a:gd name="connsiteY5" fmla="*/ 208344 h 960714"/>
              <a:gd name="connsiteX6" fmla="*/ 1539433 w 4745620"/>
              <a:gd name="connsiteY6" fmla="*/ 138896 h 960714"/>
              <a:gd name="connsiteX7" fmla="*/ 1689904 w 4745620"/>
              <a:gd name="connsiteY7" fmla="*/ 173619 h 960714"/>
              <a:gd name="connsiteX8" fmla="*/ 1863525 w 4745620"/>
              <a:gd name="connsiteY8" fmla="*/ 254643 h 960714"/>
              <a:gd name="connsiteX9" fmla="*/ 2048720 w 4745620"/>
              <a:gd name="connsiteY9" fmla="*/ 393539 h 960714"/>
              <a:gd name="connsiteX10" fmla="*/ 2176042 w 4745620"/>
              <a:gd name="connsiteY10" fmla="*/ 405113 h 960714"/>
              <a:gd name="connsiteX11" fmla="*/ 2338086 w 4745620"/>
              <a:gd name="connsiteY11" fmla="*/ 474561 h 960714"/>
              <a:gd name="connsiteX12" fmla="*/ 2488557 w 4745620"/>
              <a:gd name="connsiteY12" fmla="*/ 532435 h 960714"/>
              <a:gd name="connsiteX13" fmla="*/ 2615880 w 4745620"/>
              <a:gd name="connsiteY13" fmla="*/ 474562 h 960714"/>
              <a:gd name="connsiteX14" fmla="*/ 2824223 w 4745620"/>
              <a:gd name="connsiteY14" fmla="*/ 393539 h 960714"/>
              <a:gd name="connsiteX15" fmla="*/ 3009418 w 4745620"/>
              <a:gd name="connsiteY15" fmla="*/ 393539 h 960714"/>
              <a:gd name="connsiteX16" fmla="*/ 3171463 w 4745620"/>
              <a:gd name="connsiteY16" fmla="*/ 428263 h 960714"/>
              <a:gd name="connsiteX17" fmla="*/ 3333509 w 4745620"/>
              <a:gd name="connsiteY17" fmla="*/ 520860 h 960714"/>
              <a:gd name="connsiteX18" fmla="*/ 3472406 w 4745620"/>
              <a:gd name="connsiteY18" fmla="*/ 613458 h 960714"/>
              <a:gd name="connsiteX19" fmla="*/ 3703899 w 4745620"/>
              <a:gd name="connsiteY19" fmla="*/ 694481 h 960714"/>
              <a:gd name="connsiteX20" fmla="*/ 3935393 w 4745620"/>
              <a:gd name="connsiteY20" fmla="*/ 717630 h 960714"/>
              <a:gd name="connsiteX21" fmla="*/ 4109013 w 4745620"/>
              <a:gd name="connsiteY21" fmla="*/ 868101 h 960714"/>
              <a:gd name="connsiteX22" fmla="*/ 4352081 w 4745620"/>
              <a:gd name="connsiteY22" fmla="*/ 960698 h 960714"/>
              <a:gd name="connsiteX23" fmla="*/ 4456253 w 4745620"/>
              <a:gd name="connsiteY23" fmla="*/ 162044 h 960714"/>
              <a:gd name="connsiteX24" fmla="*/ 4745620 w 4745620"/>
              <a:gd name="connsiteY24" fmla="*/ 127322 h 960714"/>
              <a:gd name="connsiteX0" fmla="*/ 0 w 4745620"/>
              <a:gd name="connsiteY0" fmla="*/ 0 h 889916"/>
              <a:gd name="connsiteX1" fmla="*/ 254643 w 4745620"/>
              <a:gd name="connsiteY1" fmla="*/ 11574 h 889916"/>
              <a:gd name="connsiteX2" fmla="*/ 451413 w 4745620"/>
              <a:gd name="connsiteY2" fmla="*/ 46298 h 889916"/>
              <a:gd name="connsiteX3" fmla="*/ 798654 w 4745620"/>
              <a:gd name="connsiteY3" fmla="*/ 127321 h 889916"/>
              <a:gd name="connsiteX4" fmla="*/ 1088021 w 4745620"/>
              <a:gd name="connsiteY4" fmla="*/ 208344 h 889916"/>
              <a:gd name="connsiteX5" fmla="*/ 1319514 w 4745620"/>
              <a:gd name="connsiteY5" fmla="*/ 208344 h 889916"/>
              <a:gd name="connsiteX6" fmla="*/ 1539433 w 4745620"/>
              <a:gd name="connsiteY6" fmla="*/ 138896 h 889916"/>
              <a:gd name="connsiteX7" fmla="*/ 1689904 w 4745620"/>
              <a:gd name="connsiteY7" fmla="*/ 173619 h 889916"/>
              <a:gd name="connsiteX8" fmla="*/ 1863525 w 4745620"/>
              <a:gd name="connsiteY8" fmla="*/ 254643 h 889916"/>
              <a:gd name="connsiteX9" fmla="*/ 2048720 w 4745620"/>
              <a:gd name="connsiteY9" fmla="*/ 393539 h 889916"/>
              <a:gd name="connsiteX10" fmla="*/ 2176042 w 4745620"/>
              <a:gd name="connsiteY10" fmla="*/ 405113 h 889916"/>
              <a:gd name="connsiteX11" fmla="*/ 2338086 w 4745620"/>
              <a:gd name="connsiteY11" fmla="*/ 474561 h 889916"/>
              <a:gd name="connsiteX12" fmla="*/ 2488557 w 4745620"/>
              <a:gd name="connsiteY12" fmla="*/ 532435 h 889916"/>
              <a:gd name="connsiteX13" fmla="*/ 2615880 w 4745620"/>
              <a:gd name="connsiteY13" fmla="*/ 474562 h 889916"/>
              <a:gd name="connsiteX14" fmla="*/ 2824223 w 4745620"/>
              <a:gd name="connsiteY14" fmla="*/ 393539 h 889916"/>
              <a:gd name="connsiteX15" fmla="*/ 3009418 w 4745620"/>
              <a:gd name="connsiteY15" fmla="*/ 393539 h 889916"/>
              <a:gd name="connsiteX16" fmla="*/ 3171463 w 4745620"/>
              <a:gd name="connsiteY16" fmla="*/ 428263 h 889916"/>
              <a:gd name="connsiteX17" fmla="*/ 3333509 w 4745620"/>
              <a:gd name="connsiteY17" fmla="*/ 520860 h 889916"/>
              <a:gd name="connsiteX18" fmla="*/ 3472406 w 4745620"/>
              <a:gd name="connsiteY18" fmla="*/ 613458 h 889916"/>
              <a:gd name="connsiteX19" fmla="*/ 3703899 w 4745620"/>
              <a:gd name="connsiteY19" fmla="*/ 694481 h 889916"/>
              <a:gd name="connsiteX20" fmla="*/ 3935393 w 4745620"/>
              <a:gd name="connsiteY20" fmla="*/ 717630 h 889916"/>
              <a:gd name="connsiteX21" fmla="*/ 4109013 w 4745620"/>
              <a:gd name="connsiteY21" fmla="*/ 868101 h 889916"/>
              <a:gd name="connsiteX22" fmla="*/ 4039565 w 4745620"/>
              <a:gd name="connsiteY22" fmla="*/ 173620 h 889916"/>
              <a:gd name="connsiteX23" fmla="*/ 4456253 w 4745620"/>
              <a:gd name="connsiteY23" fmla="*/ 162044 h 889916"/>
              <a:gd name="connsiteX24" fmla="*/ 4745620 w 4745620"/>
              <a:gd name="connsiteY24" fmla="*/ 127322 h 889916"/>
              <a:gd name="connsiteX0" fmla="*/ 0 w 4745620"/>
              <a:gd name="connsiteY0" fmla="*/ 0 h 889916"/>
              <a:gd name="connsiteX1" fmla="*/ 254643 w 4745620"/>
              <a:gd name="connsiteY1" fmla="*/ 11574 h 889916"/>
              <a:gd name="connsiteX2" fmla="*/ 451413 w 4745620"/>
              <a:gd name="connsiteY2" fmla="*/ 46298 h 889916"/>
              <a:gd name="connsiteX3" fmla="*/ 798654 w 4745620"/>
              <a:gd name="connsiteY3" fmla="*/ 127321 h 889916"/>
              <a:gd name="connsiteX4" fmla="*/ 1088021 w 4745620"/>
              <a:gd name="connsiteY4" fmla="*/ 208344 h 889916"/>
              <a:gd name="connsiteX5" fmla="*/ 1319514 w 4745620"/>
              <a:gd name="connsiteY5" fmla="*/ 208344 h 889916"/>
              <a:gd name="connsiteX6" fmla="*/ 1539433 w 4745620"/>
              <a:gd name="connsiteY6" fmla="*/ 138896 h 889916"/>
              <a:gd name="connsiteX7" fmla="*/ 1689904 w 4745620"/>
              <a:gd name="connsiteY7" fmla="*/ 173619 h 889916"/>
              <a:gd name="connsiteX8" fmla="*/ 1863525 w 4745620"/>
              <a:gd name="connsiteY8" fmla="*/ 254643 h 889916"/>
              <a:gd name="connsiteX9" fmla="*/ 2048720 w 4745620"/>
              <a:gd name="connsiteY9" fmla="*/ 393539 h 889916"/>
              <a:gd name="connsiteX10" fmla="*/ 2176042 w 4745620"/>
              <a:gd name="connsiteY10" fmla="*/ 405113 h 889916"/>
              <a:gd name="connsiteX11" fmla="*/ 2338086 w 4745620"/>
              <a:gd name="connsiteY11" fmla="*/ 474561 h 889916"/>
              <a:gd name="connsiteX12" fmla="*/ 2488557 w 4745620"/>
              <a:gd name="connsiteY12" fmla="*/ 532435 h 889916"/>
              <a:gd name="connsiteX13" fmla="*/ 2615880 w 4745620"/>
              <a:gd name="connsiteY13" fmla="*/ 474562 h 889916"/>
              <a:gd name="connsiteX14" fmla="*/ 2824223 w 4745620"/>
              <a:gd name="connsiteY14" fmla="*/ 393539 h 889916"/>
              <a:gd name="connsiteX15" fmla="*/ 3009418 w 4745620"/>
              <a:gd name="connsiteY15" fmla="*/ 393539 h 889916"/>
              <a:gd name="connsiteX16" fmla="*/ 3171463 w 4745620"/>
              <a:gd name="connsiteY16" fmla="*/ 428263 h 889916"/>
              <a:gd name="connsiteX17" fmla="*/ 3333509 w 4745620"/>
              <a:gd name="connsiteY17" fmla="*/ 520860 h 889916"/>
              <a:gd name="connsiteX18" fmla="*/ 3472406 w 4745620"/>
              <a:gd name="connsiteY18" fmla="*/ 613458 h 889916"/>
              <a:gd name="connsiteX19" fmla="*/ 3703899 w 4745620"/>
              <a:gd name="connsiteY19" fmla="*/ 694481 h 889916"/>
              <a:gd name="connsiteX20" fmla="*/ 3935393 w 4745620"/>
              <a:gd name="connsiteY20" fmla="*/ 717630 h 889916"/>
              <a:gd name="connsiteX21" fmla="*/ 4109013 w 4745620"/>
              <a:gd name="connsiteY21" fmla="*/ 868101 h 889916"/>
              <a:gd name="connsiteX22" fmla="*/ 4039565 w 4745620"/>
              <a:gd name="connsiteY22" fmla="*/ 173620 h 889916"/>
              <a:gd name="connsiteX23" fmla="*/ 4456253 w 4745620"/>
              <a:gd name="connsiteY23" fmla="*/ 162044 h 889916"/>
              <a:gd name="connsiteX24" fmla="*/ 4745620 w 4745620"/>
              <a:gd name="connsiteY24" fmla="*/ 127322 h 889916"/>
              <a:gd name="connsiteX0" fmla="*/ 0 w 4745620"/>
              <a:gd name="connsiteY0" fmla="*/ 0 h 889916"/>
              <a:gd name="connsiteX1" fmla="*/ 254643 w 4745620"/>
              <a:gd name="connsiteY1" fmla="*/ 11574 h 889916"/>
              <a:gd name="connsiteX2" fmla="*/ 451413 w 4745620"/>
              <a:gd name="connsiteY2" fmla="*/ 46298 h 889916"/>
              <a:gd name="connsiteX3" fmla="*/ 798654 w 4745620"/>
              <a:gd name="connsiteY3" fmla="*/ 127321 h 889916"/>
              <a:gd name="connsiteX4" fmla="*/ 1088021 w 4745620"/>
              <a:gd name="connsiteY4" fmla="*/ 208344 h 889916"/>
              <a:gd name="connsiteX5" fmla="*/ 1319514 w 4745620"/>
              <a:gd name="connsiteY5" fmla="*/ 208344 h 889916"/>
              <a:gd name="connsiteX6" fmla="*/ 1539433 w 4745620"/>
              <a:gd name="connsiteY6" fmla="*/ 138896 h 889916"/>
              <a:gd name="connsiteX7" fmla="*/ 1689904 w 4745620"/>
              <a:gd name="connsiteY7" fmla="*/ 173619 h 889916"/>
              <a:gd name="connsiteX8" fmla="*/ 1863525 w 4745620"/>
              <a:gd name="connsiteY8" fmla="*/ 254643 h 889916"/>
              <a:gd name="connsiteX9" fmla="*/ 2129743 w 4745620"/>
              <a:gd name="connsiteY9" fmla="*/ 277792 h 889916"/>
              <a:gd name="connsiteX10" fmla="*/ 2176042 w 4745620"/>
              <a:gd name="connsiteY10" fmla="*/ 405113 h 889916"/>
              <a:gd name="connsiteX11" fmla="*/ 2338086 w 4745620"/>
              <a:gd name="connsiteY11" fmla="*/ 474561 h 889916"/>
              <a:gd name="connsiteX12" fmla="*/ 2488557 w 4745620"/>
              <a:gd name="connsiteY12" fmla="*/ 532435 h 889916"/>
              <a:gd name="connsiteX13" fmla="*/ 2615880 w 4745620"/>
              <a:gd name="connsiteY13" fmla="*/ 474562 h 889916"/>
              <a:gd name="connsiteX14" fmla="*/ 2824223 w 4745620"/>
              <a:gd name="connsiteY14" fmla="*/ 393539 h 889916"/>
              <a:gd name="connsiteX15" fmla="*/ 3009418 w 4745620"/>
              <a:gd name="connsiteY15" fmla="*/ 393539 h 889916"/>
              <a:gd name="connsiteX16" fmla="*/ 3171463 w 4745620"/>
              <a:gd name="connsiteY16" fmla="*/ 428263 h 889916"/>
              <a:gd name="connsiteX17" fmla="*/ 3333509 w 4745620"/>
              <a:gd name="connsiteY17" fmla="*/ 520860 h 889916"/>
              <a:gd name="connsiteX18" fmla="*/ 3472406 w 4745620"/>
              <a:gd name="connsiteY18" fmla="*/ 613458 h 889916"/>
              <a:gd name="connsiteX19" fmla="*/ 3703899 w 4745620"/>
              <a:gd name="connsiteY19" fmla="*/ 694481 h 889916"/>
              <a:gd name="connsiteX20" fmla="*/ 3935393 w 4745620"/>
              <a:gd name="connsiteY20" fmla="*/ 717630 h 889916"/>
              <a:gd name="connsiteX21" fmla="*/ 4109013 w 4745620"/>
              <a:gd name="connsiteY21" fmla="*/ 868101 h 889916"/>
              <a:gd name="connsiteX22" fmla="*/ 4039565 w 4745620"/>
              <a:gd name="connsiteY22" fmla="*/ 173620 h 889916"/>
              <a:gd name="connsiteX23" fmla="*/ 4456253 w 4745620"/>
              <a:gd name="connsiteY23" fmla="*/ 162044 h 889916"/>
              <a:gd name="connsiteX24" fmla="*/ 4745620 w 4745620"/>
              <a:gd name="connsiteY24" fmla="*/ 127322 h 889916"/>
              <a:gd name="connsiteX0" fmla="*/ 0 w 4745620"/>
              <a:gd name="connsiteY0" fmla="*/ 0 h 889916"/>
              <a:gd name="connsiteX1" fmla="*/ 254643 w 4745620"/>
              <a:gd name="connsiteY1" fmla="*/ 11574 h 889916"/>
              <a:gd name="connsiteX2" fmla="*/ 451413 w 4745620"/>
              <a:gd name="connsiteY2" fmla="*/ 46298 h 889916"/>
              <a:gd name="connsiteX3" fmla="*/ 798654 w 4745620"/>
              <a:gd name="connsiteY3" fmla="*/ 127321 h 889916"/>
              <a:gd name="connsiteX4" fmla="*/ 1088021 w 4745620"/>
              <a:gd name="connsiteY4" fmla="*/ 208344 h 889916"/>
              <a:gd name="connsiteX5" fmla="*/ 1319514 w 4745620"/>
              <a:gd name="connsiteY5" fmla="*/ 208344 h 889916"/>
              <a:gd name="connsiteX6" fmla="*/ 1539433 w 4745620"/>
              <a:gd name="connsiteY6" fmla="*/ 138896 h 889916"/>
              <a:gd name="connsiteX7" fmla="*/ 1689904 w 4745620"/>
              <a:gd name="connsiteY7" fmla="*/ 173619 h 889916"/>
              <a:gd name="connsiteX8" fmla="*/ 1863525 w 4745620"/>
              <a:gd name="connsiteY8" fmla="*/ 254643 h 889916"/>
              <a:gd name="connsiteX9" fmla="*/ 2129743 w 4745620"/>
              <a:gd name="connsiteY9" fmla="*/ 277792 h 889916"/>
              <a:gd name="connsiteX10" fmla="*/ 2361237 w 4745620"/>
              <a:gd name="connsiteY10" fmla="*/ 300940 h 889916"/>
              <a:gd name="connsiteX11" fmla="*/ 2338086 w 4745620"/>
              <a:gd name="connsiteY11" fmla="*/ 474561 h 889916"/>
              <a:gd name="connsiteX12" fmla="*/ 2488557 w 4745620"/>
              <a:gd name="connsiteY12" fmla="*/ 532435 h 889916"/>
              <a:gd name="connsiteX13" fmla="*/ 2615880 w 4745620"/>
              <a:gd name="connsiteY13" fmla="*/ 474562 h 889916"/>
              <a:gd name="connsiteX14" fmla="*/ 2824223 w 4745620"/>
              <a:gd name="connsiteY14" fmla="*/ 393539 h 889916"/>
              <a:gd name="connsiteX15" fmla="*/ 3009418 w 4745620"/>
              <a:gd name="connsiteY15" fmla="*/ 393539 h 889916"/>
              <a:gd name="connsiteX16" fmla="*/ 3171463 w 4745620"/>
              <a:gd name="connsiteY16" fmla="*/ 428263 h 889916"/>
              <a:gd name="connsiteX17" fmla="*/ 3333509 w 4745620"/>
              <a:gd name="connsiteY17" fmla="*/ 520860 h 889916"/>
              <a:gd name="connsiteX18" fmla="*/ 3472406 w 4745620"/>
              <a:gd name="connsiteY18" fmla="*/ 613458 h 889916"/>
              <a:gd name="connsiteX19" fmla="*/ 3703899 w 4745620"/>
              <a:gd name="connsiteY19" fmla="*/ 694481 h 889916"/>
              <a:gd name="connsiteX20" fmla="*/ 3935393 w 4745620"/>
              <a:gd name="connsiteY20" fmla="*/ 717630 h 889916"/>
              <a:gd name="connsiteX21" fmla="*/ 4109013 w 4745620"/>
              <a:gd name="connsiteY21" fmla="*/ 868101 h 889916"/>
              <a:gd name="connsiteX22" fmla="*/ 4039565 w 4745620"/>
              <a:gd name="connsiteY22" fmla="*/ 173620 h 889916"/>
              <a:gd name="connsiteX23" fmla="*/ 4456253 w 4745620"/>
              <a:gd name="connsiteY23" fmla="*/ 162044 h 889916"/>
              <a:gd name="connsiteX24" fmla="*/ 4745620 w 4745620"/>
              <a:gd name="connsiteY24" fmla="*/ 127322 h 889916"/>
              <a:gd name="connsiteX0" fmla="*/ 0 w 4745620"/>
              <a:gd name="connsiteY0" fmla="*/ 0 h 889916"/>
              <a:gd name="connsiteX1" fmla="*/ 254643 w 4745620"/>
              <a:gd name="connsiteY1" fmla="*/ 11574 h 889916"/>
              <a:gd name="connsiteX2" fmla="*/ 451413 w 4745620"/>
              <a:gd name="connsiteY2" fmla="*/ 46298 h 889916"/>
              <a:gd name="connsiteX3" fmla="*/ 798654 w 4745620"/>
              <a:gd name="connsiteY3" fmla="*/ 127321 h 889916"/>
              <a:gd name="connsiteX4" fmla="*/ 1088021 w 4745620"/>
              <a:gd name="connsiteY4" fmla="*/ 208344 h 889916"/>
              <a:gd name="connsiteX5" fmla="*/ 1319514 w 4745620"/>
              <a:gd name="connsiteY5" fmla="*/ 208344 h 889916"/>
              <a:gd name="connsiteX6" fmla="*/ 1539433 w 4745620"/>
              <a:gd name="connsiteY6" fmla="*/ 138896 h 889916"/>
              <a:gd name="connsiteX7" fmla="*/ 1689904 w 4745620"/>
              <a:gd name="connsiteY7" fmla="*/ 173619 h 889916"/>
              <a:gd name="connsiteX8" fmla="*/ 1863525 w 4745620"/>
              <a:gd name="connsiteY8" fmla="*/ 254643 h 889916"/>
              <a:gd name="connsiteX9" fmla="*/ 2129743 w 4745620"/>
              <a:gd name="connsiteY9" fmla="*/ 277792 h 889916"/>
              <a:gd name="connsiteX10" fmla="*/ 2361237 w 4745620"/>
              <a:gd name="connsiteY10" fmla="*/ 300940 h 889916"/>
              <a:gd name="connsiteX11" fmla="*/ 2581154 w 4745620"/>
              <a:gd name="connsiteY11" fmla="*/ 266216 h 889916"/>
              <a:gd name="connsiteX12" fmla="*/ 2488557 w 4745620"/>
              <a:gd name="connsiteY12" fmla="*/ 532435 h 889916"/>
              <a:gd name="connsiteX13" fmla="*/ 2615880 w 4745620"/>
              <a:gd name="connsiteY13" fmla="*/ 474562 h 889916"/>
              <a:gd name="connsiteX14" fmla="*/ 2824223 w 4745620"/>
              <a:gd name="connsiteY14" fmla="*/ 393539 h 889916"/>
              <a:gd name="connsiteX15" fmla="*/ 3009418 w 4745620"/>
              <a:gd name="connsiteY15" fmla="*/ 393539 h 889916"/>
              <a:gd name="connsiteX16" fmla="*/ 3171463 w 4745620"/>
              <a:gd name="connsiteY16" fmla="*/ 428263 h 889916"/>
              <a:gd name="connsiteX17" fmla="*/ 3333509 w 4745620"/>
              <a:gd name="connsiteY17" fmla="*/ 520860 h 889916"/>
              <a:gd name="connsiteX18" fmla="*/ 3472406 w 4745620"/>
              <a:gd name="connsiteY18" fmla="*/ 613458 h 889916"/>
              <a:gd name="connsiteX19" fmla="*/ 3703899 w 4745620"/>
              <a:gd name="connsiteY19" fmla="*/ 694481 h 889916"/>
              <a:gd name="connsiteX20" fmla="*/ 3935393 w 4745620"/>
              <a:gd name="connsiteY20" fmla="*/ 717630 h 889916"/>
              <a:gd name="connsiteX21" fmla="*/ 4109013 w 4745620"/>
              <a:gd name="connsiteY21" fmla="*/ 868101 h 889916"/>
              <a:gd name="connsiteX22" fmla="*/ 4039565 w 4745620"/>
              <a:gd name="connsiteY22" fmla="*/ 173620 h 889916"/>
              <a:gd name="connsiteX23" fmla="*/ 4456253 w 4745620"/>
              <a:gd name="connsiteY23" fmla="*/ 162044 h 889916"/>
              <a:gd name="connsiteX24" fmla="*/ 4745620 w 4745620"/>
              <a:gd name="connsiteY24" fmla="*/ 127322 h 889916"/>
              <a:gd name="connsiteX0" fmla="*/ 0 w 4745620"/>
              <a:gd name="connsiteY0" fmla="*/ 0 h 889916"/>
              <a:gd name="connsiteX1" fmla="*/ 254643 w 4745620"/>
              <a:gd name="connsiteY1" fmla="*/ 11574 h 889916"/>
              <a:gd name="connsiteX2" fmla="*/ 451413 w 4745620"/>
              <a:gd name="connsiteY2" fmla="*/ 46298 h 889916"/>
              <a:gd name="connsiteX3" fmla="*/ 798654 w 4745620"/>
              <a:gd name="connsiteY3" fmla="*/ 127321 h 889916"/>
              <a:gd name="connsiteX4" fmla="*/ 1088021 w 4745620"/>
              <a:gd name="connsiteY4" fmla="*/ 208344 h 889916"/>
              <a:gd name="connsiteX5" fmla="*/ 1319514 w 4745620"/>
              <a:gd name="connsiteY5" fmla="*/ 208344 h 889916"/>
              <a:gd name="connsiteX6" fmla="*/ 1539433 w 4745620"/>
              <a:gd name="connsiteY6" fmla="*/ 138896 h 889916"/>
              <a:gd name="connsiteX7" fmla="*/ 1689904 w 4745620"/>
              <a:gd name="connsiteY7" fmla="*/ 173619 h 889916"/>
              <a:gd name="connsiteX8" fmla="*/ 1863525 w 4745620"/>
              <a:gd name="connsiteY8" fmla="*/ 254643 h 889916"/>
              <a:gd name="connsiteX9" fmla="*/ 2129743 w 4745620"/>
              <a:gd name="connsiteY9" fmla="*/ 277792 h 889916"/>
              <a:gd name="connsiteX10" fmla="*/ 2361237 w 4745620"/>
              <a:gd name="connsiteY10" fmla="*/ 300940 h 889916"/>
              <a:gd name="connsiteX11" fmla="*/ 2581154 w 4745620"/>
              <a:gd name="connsiteY11" fmla="*/ 266216 h 889916"/>
              <a:gd name="connsiteX12" fmla="*/ 2488557 w 4745620"/>
              <a:gd name="connsiteY12" fmla="*/ 532435 h 889916"/>
              <a:gd name="connsiteX13" fmla="*/ 2615880 w 4745620"/>
              <a:gd name="connsiteY13" fmla="*/ 474562 h 889916"/>
              <a:gd name="connsiteX14" fmla="*/ 2824223 w 4745620"/>
              <a:gd name="connsiteY14" fmla="*/ 393539 h 889916"/>
              <a:gd name="connsiteX15" fmla="*/ 3009418 w 4745620"/>
              <a:gd name="connsiteY15" fmla="*/ 393539 h 889916"/>
              <a:gd name="connsiteX16" fmla="*/ 3171463 w 4745620"/>
              <a:gd name="connsiteY16" fmla="*/ 428263 h 889916"/>
              <a:gd name="connsiteX17" fmla="*/ 3333509 w 4745620"/>
              <a:gd name="connsiteY17" fmla="*/ 520860 h 889916"/>
              <a:gd name="connsiteX18" fmla="*/ 3472406 w 4745620"/>
              <a:gd name="connsiteY18" fmla="*/ 613458 h 889916"/>
              <a:gd name="connsiteX19" fmla="*/ 3703899 w 4745620"/>
              <a:gd name="connsiteY19" fmla="*/ 694481 h 889916"/>
              <a:gd name="connsiteX20" fmla="*/ 3935393 w 4745620"/>
              <a:gd name="connsiteY20" fmla="*/ 717630 h 889916"/>
              <a:gd name="connsiteX21" fmla="*/ 4109013 w 4745620"/>
              <a:gd name="connsiteY21" fmla="*/ 868101 h 889916"/>
              <a:gd name="connsiteX22" fmla="*/ 4039565 w 4745620"/>
              <a:gd name="connsiteY22" fmla="*/ 173620 h 889916"/>
              <a:gd name="connsiteX23" fmla="*/ 4456253 w 4745620"/>
              <a:gd name="connsiteY23" fmla="*/ 162044 h 889916"/>
              <a:gd name="connsiteX24" fmla="*/ 4745620 w 4745620"/>
              <a:gd name="connsiteY24" fmla="*/ 127322 h 889916"/>
              <a:gd name="connsiteX0" fmla="*/ 0 w 4745620"/>
              <a:gd name="connsiteY0" fmla="*/ 0 h 889916"/>
              <a:gd name="connsiteX1" fmla="*/ 254643 w 4745620"/>
              <a:gd name="connsiteY1" fmla="*/ 11574 h 889916"/>
              <a:gd name="connsiteX2" fmla="*/ 451413 w 4745620"/>
              <a:gd name="connsiteY2" fmla="*/ 46298 h 889916"/>
              <a:gd name="connsiteX3" fmla="*/ 798654 w 4745620"/>
              <a:gd name="connsiteY3" fmla="*/ 127321 h 889916"/>
              <a:gd name="connsiteX4" fmla="*/ 1088021 w 4745620"/>
              <a:gd name="connsiteY4" fmla="*/ 208344 h 889916"/>
              <a:gd name="connsiteX5" fmla="*/ 1319514 w 4745620"/>
              <a:gd name="connsiteY5" fmla="*/ 208344 h 889916"/>
              <a:gd name="connsiteX6" fmla="*/ 1539433 w 4745620"/>
              <a:gd name="connsiteY6" fmla="*/ 138896 h 889916"/>
              <a:gd name="connsiteX7" fmla="*/ 1689904 w 4745620"/>
              <a:gd name="connsiteY7" fmla="*/ 173619 h 889916"/>
              <a:gd name="connsiteX8" fmla="*/ 1863525 w 4745620"/>
              <a:gd name="connsiteY8" fmla="*/ 254643 h 889916"/>
              <a:gd name="connsiteX9" fmla="*/ 2129743 w 4745620"/>
              <a:gd name="connsiteY9" fmla="*/ 277792 h 889916"/>
              <a:gd name="connsiteX10" fmla="*/ 2361237 w 4745620"/>
              <a:gd name="connsiteY10" fmla="*/ 300940 h 889916"/>
              <a:gd name="connsiteX11" fmla="*/ 2581154 w 4745620"/>
              <a:gd name="connsiteY11" fmla="*/ 266216 h 889916"/>
              <a:gd name="connsiteX12" fmla="*/ 2615880 w 4745620"/>
              <a:gd name="connsiteY12" fmla="*/ 474562 h 889916"/>
              <a:gd name="connsiteX13" fmla="*/ 2824223 w 4745620"/>
              <a:gd name="connsiteY13" fmla="*/ 393539 h 889916"/>
              <a:gd name="connsiteX14" fmla="*/ 3009418 w 4745620"/>
              <a:gd name="connsiteY14" fmla="*/ 393539 h 889916"/>
              <a:gd name="connsiteX15" fmla="*/ 3171463 w 4745620"/>
              <a:gd name="connsiteY15" fmla="*/ 428263 h 889916"/>
              <a:gd name="connsiteX16" fmla="*/ 3333509 w 4745620"/>
              <a:gd name="connsiteY16" fmla="*/ 520860 h 889916"/>
              <a:gd name="connsiteX17" fmla="*/ 3472406 w 4745620"/>
              <a:gd name="connsiteY17" fmla="*/ 613458 h 889916"/>
              <a:gd name="connsiteX18" fmla="*/ 3703899 w 4745620"/>
              <a:gd name="connsiteY18" fmla="*/ 694481 h 889916"/>
              <a:gd name="connsiteX19" fmla="*/ 3935393 w 4745620"/>
              <a:gd name="connsiteY19" fmla="*/ 717630 h 889916"/>
              <a:gd name="connsiteX20" fmla="*/ 4109013 w 4745620"/>
              <a:gd name="connsiteY20" fmla="*/ 868101 h 889916"/>
              <a:gd name="connsiteX21" fmla="*/ 4039565 w 4745620"/>
              <a:gd name="connsiteY21" fmla="*/ 173620 h 889916"/>
              <a:gd name="connsiteX22" fmla="*/ 4456253 w 4745620"/>
              <a:gd name="connsiteY22" fmla="*/ 162044 h 889916"/>
              <a:gd name="connsiteX23" fmla="*/ 4745620 w 4745620"/>
              <a:gd name="connsiteY23" fmla="*/ 127322 h 889916"/>
              <a:gd name="connsiteX0" fmla="*/ 0 w 4745620"/>
              <a:gd name="connsiteY0" fmla="*/ 0 h 889916"/>
              <a:gd name="connsiteX1" fmla="*/ 254643 w 4745620"/>
              <a:gd name="connsiteY1" fmla="*/ 11574 h 889916"/>
              <a:gd name="connsiteX2" fmla="*/ 451413 w 4745620"/>
              <a:gd name="connsiteY2" fmla="*/ 46298 h 889916"/>
              <a:gd name="connsiteX3" fmla="*/ 798654 w 4745620"/>
              <a:gd name="connsiteY3" fmla="*/ 127321 h 889916"/>
              <a:gd name="connsiteX4" fmla="*/ 1088021 w 4745620"/>
              <a:gd name="connsiteY4" fmla="*/ 208344 h 889916"/>
              <a:gd name="connsiteX5" fmla="*/ 1319514 w 4745620"/>
              <a:gd name="connsiteY5" fmla="*/ 208344 h 889916"/>
              <a:gd name="connsiteX6" fmla="*/ 1539433 w 4745620"/>
              <a:gd name="connsiteY6" fmla="*/ 138896 h 889916"/>
              <a:gd name="connsiteX7" fmla="*/ 1689904 w 4745620"/>
              <a:gd name="connsiteY7" fmla="*/ 173619 h 889916"/>
              <a:gd name="connsiteX8" fmla="*/ 1863525 w 4745620"/>
              <a:gd name="connsiteY8" fmla="*/ 254643 h 889916"/>
              <a:gd name="connsiteX9" fmla="*/ 2129743 w 4745620"/>
              <a:gd name="connsiteY9" fmla="*/ 277792 h 889916"/>
              <a:gd name="connsiteX10" fmla="*/ 2361237 w 4745620"/>
              <a:gd name="connsiteY10" fmla="*/ 300940 h 889916"/>
              <a:gd name="connsiteX11" fmla="*/ 2581154 w 4745620"/>
              <a:gd name="connsiteY11" fmla="*/ 266216 h 889916"/>
              <a:gd name="connsiteX12" fmla="*/ 2615880 w 4745620"/>
              <a:gd name="connsiteY12" fmla="*/ 474562 h 889916"/>
              <a:gd name="connsiteX13" fmla="*/ 2824223 w 4745620"/>
              <a:gd name="connsiteY13" fmla="*/ 393539 h 889916"/>
              <a:gd name="connsiteX14" fmla="*/ 3009418 w 4745620"/>
              <a:gd name="connsiteY14" fmla="*/ 393539 h 889916"/>
              <a:gd name="connsiteX15" fmla="*/ 3171463 w 4745620"/>
              <a:gd name="connsiteY15" fmla="*/ 428263 h 889916"/>
              <a:gd name="connsiteX16" fmla="*/ 3333509 w 4745620"/>
              <a:gd name="connsiteY16" fmla="*/ 520860 h 889916"/>
              <a:gd name="connsiteX17" fmla="*/ 3472406 w 4745620"/>
              <a:gd name="connsiteY17" fmla="*/ 613458 h 889916"/>
              <a:gd name="connsiteX18" fmla="*/ 3703899 w 4745620"/>
              <a:gd name="connsiteY18" fmla="*/ 694481 h 889916"/>
              <a:gd name="connsiteX19" fmla="*/ 3935393 w 4745620"/>
              <a:gd name="connsiteY19" fmla="*/ 717630 h 889916"/>
              <a:gd name="connsiteX20" fmla="*/ 4109013 w 4745620"/>
              <a:gd name="connsiteY20" fmla="*/ 868101 h 889916"/>
              <a:gd name="connsiteX21" fmla="*/ 4039565 w 4745620"/>
              <a:gd name="connsiteY21" fmla="*/ 173620 h 889916"/>
              <a:gd name="connsiteX22" fmla="*/ 4456253 w 4745620"/>
              <a:gd name="connsiteY22" fmla="*/ 162044 h 889916"/>
              <a:gd name="connsiteX23" fmla="*/ 4745620 w 4745620"/>
              <a:gd name="connsiteY23" fmla="*/ 127322 h 889916"/>
              <a:gd name="connsiteX0" fmla="*/ 0 w 4745620"/>
              <a:gd name="connsiteY0" fmla="*/ 0 h 889916"/>
              <a:gd name="connsiteX1" fmla="*/ 254643 w 4745620"/>
              <a:gd name="connsiteY1" fmla="*/ 11574 h 889916"/>
              <a:gd name="connsiteX2" fmla="*/ 451413 w 4745620"/>
              <a:gd name="connsiteY2" fmla="*/ 46298 h 889916"/>
              <a:gd name="connsiteX3" fmla="*/ 798654 w 4745620"/>
              <a:gd name="connsiteY3" fmla="*/ 127321 h 889916"/>
              <a:gd name="connsiteX4" fmla="*/ 1088021 w 4745620"/>
              <a:gd name="connsiteY4" fmla="*/ 208344 h 889916"/>
              <a:gd name="connsiteX5" fmla="*/ 1319514 w 4745620"/>
              <a:gd name="connsiteY5" fmla="*/ 208344 h 889916"/>
              <a:gd name="connsiteX6" fmla="*/ 1539433 w 4745620"/>
              <a:gd name="connsiteY6" fmla="*/ 138896 h 889916"/>
              <a:gd name="connsiteX7" fmla="*/ 1689904 w 4745620"/>
              <a:gd name="connsiteY7" fmla="*/ 173619 h 889916"/>
              <a:gd name="connsiteX8" fmla="*/ 1863525 w 4745620"/>
              <a:gd name="connsiteY8" fmla="*/ 254643 h 889916"/>
              <a:gd name="connsiteX9" fmla="*/ 2129743 w 4745620"/>
              <a:gd name="connsiteY9" fmla="*/ 277792 h 889916"/>
              <a:gd name="connsiteX10" fmla="*/ 2361237 w 4745620"/>
              <a:gd name="connsiteY10" fmla="*/ 300940 h 889916"/>
              <a:gd name="connsiteX11" fmla="*/ 2581154 w 4745620"/>
              <a:gd name="connsiteY11" fmla="*/ 266216 h 889916"/>
              <a:gd name="connsiteX12" fmla="*/ 2615880 w 4745620"/>
              <a:gd name="connsiteY12" fmla="*/ 474562 h 889916"/>
              <a:gd name="connsiteX13" fmla="*/ 2824223 w 4745620"/>
              <a:gd name="connsiteY13" fmla="*/ 393539 h 889916"/>
              <a:gd name="connsiteX14" fmla="*/ 3009418 w 4745620"/>
              <a:gd name="connsiteY14" fmla="*/ 393539 h 889916"/>
              <a:gd name="connsiteX15" fmla="*/ 3171463 w 4745620"/>
              <a:gd name="connsiteY15" fmla="*/ 428263 h 889916"/>
              <a:gd name="connsiteX16" fmla="*/ 3333509 w 4745620"/>
              <a:gd name="connsiteY16" fmla="*/ 520860 h 889916"/>
              <a:gd name="connsiteX17" fmla="*/ 3472406 w 4745620"/>
              <a:gd name="connsiteY17" fmla="*/ 613458 h 889916"/>
              <a:gd name="connsiteX18" fmla="*/ 3703899 w 4745620"/>
              <a:gd name="connsiteY18" fmla="*/ 694481 h 889916"/>
              <a:gd name="connsiteX19" fmla="*/ 3935393 w 4745620"/>
              <a:gd name="connsiteY19" fmla="*/ 717630 h 889916"/>
              <a:gd name="connsiteX20" fmla="*/ 4109013 w 4745620"/>
              <a:gd name="connsiteY20" fmla="*/ 868101 h 889916"/>
              <a:gd name="connsiteX21" fmla="*/ 4039565 w 4745620"/>
              <a:gd name="connsiteY21" fmla="*/ 173620 h 889916"/>
              <a:gd name="connsiteX22" fmla="*/ 4456253 w 4745620"/>
              <a:gd name="connsiteY22" fmla="*/ 162044 h 889916"/>
              <a:gd name="connsiteX23" fmla="*/ 4745620 w 4745620"/>
              <a:gd name="connsiteY23" fmla="*/ 127322 h 889916"/>
              <a:gd name="connsiteX0" fmla="*/ 0 w 4745620"/>
              <a:gd name="connsiteY0" fmla="*/ 0 h 889916"/>
              <a:gd name="connsiteX1" fmla="*/ 254643 w 4745620"/>
              <a:gd name="connsiteY1" fmla="*/ 11574 h 889916"/>
              <a:gd name="connsiteX2" fmla="*/ 451413 w 4745620"/>
              <a:gd name="connsiteY2" fmla="*/ 46298 h 889916"/>
              <a:gd name="connsiteX3" fmla="*/ 798654 w 4745620"/>
              <a:gd name="connsiteY3" fmla="*/ 127321 h 889916"/>
              <a:gd name="connsiteX4" fmla="*/ 1088021 w 4745620"/>
              <a:gd name="connsiteY4" fmla="*/ 208344 h 889916"/>
              <a:gd name="connsiteX5" fmla="*/ 1319514 w 4745620"/>
              <a:gd name="connsiteY5" fmla="*/ 208344 h 889916"/>
              <a:gd name="connsiteX6" fmla="*/ 1539433 w 4745620"/>
              <a:gd name="connsiteY6" fmla="*/ 138896 h 889916"/>
              <a:gd name="connsiteX7" fmla="*/ 1689904 w 4745620"/>
              <a:gd name="connsiteY7" fmla="*/ 173619 h 889916"/>
              <a:gd name="connsiteX8" fmla="*/ 1863525 w 4745620"/>
              <a:gd name="connsiteY8" fmla="*/ 254643 h 889916"/>
              <a:gd name="connsiteX9" fmla="*/ 2129743 w 4745620"/>
              <a:gd name="connsiteY9" fmla="*/ 277792 h 889916"/>
              <a:gd name="connsiteX10" fmla="*/ 2361237 w 4745620"/>
              <a:gd name="connsiteY10" fmla="*/ 300940 h 889916"/>
              <a:gd name="connsiteX11" fmla="*/ 2581154 w 4745620"/>
              <a:gd name="connsiteY11" fmla="*/ 266216 h 889916"/>
              <a:gd name="connsiteX12" fmla="*/ 2824223 w 4745620"/>
              <a:gd name="connsiteY12" fmla="*/ 393539 h 889916"/>
              <a:gd name="connsiteX13" fmla="*/ 3009418 w 4745620"/>
              <a:gd name="connsiteY13" fmla="*/ 393539 h 889916"/>
              <a:gd name="connsiteX14" fmla="*/ 3171463 w 4745620"/>
              <a:gd name="connsiteY14" fmla="*/ 428263 h 889916"/>
              <a:gd name="connsiteX15" fmla="*/ 3333509 w 4745620"/>
              <a:gd name="connsiteY15" fmla="*/ 520860 h 889916"/>
              <a:gd name="connsiteX16" fmla="*/ 3472406 w 4745620"/>
              <a:gd name="connsiteY16" fmla="*/ 613458 h 889916"/>
              <a:gd name="connsiteX17" fmla="*/ 3703899 w 4745620"/>
              <a:gd name="connsiteY17" fmla="*/ 694481 h 889916"/>
              <a:gd name="connsiteX18" fmla="*/ 3935393 w 4745620"/>
              <a:gd name="connsiteY18" fmla="*/ 717630 h 889916"/>
              <a:gd name="connsiteX19" fmla="*/ 4109013 w 4745620"/>
              <a:gd name="connsiteY19" fmla="*/ 868101 h 889916"/>
              <a:gd name="connsiteX20" fmla="*/ 4039565 w 4745620"/>
              <a:gd name="connsiteY20" fmla="*/ 173620 h 889916"/>
              <a:gd name="connsiteX21" fmla="*/ 4456253 w 4745620"/>
              <a:gd name="connsiteY21" fmla="*/ 162044 h 889916"/>
              <a:gd name="connsiteX22" fmla="*/ 4745620 w 4745620"/>
              <a:gd name="connsiteY22" fmla="*/ 127322 h 889916"/>
              <a:gd name="connsiteX0" fmla="*/ 0 w 4745620"/>
              <a:gd name="connsiteY0" fmla="*/ 0 h 889916"/>
              <a:gd name="connsiteX1" fmla="*/ 254643 w 4745620"/>
              <a:gd name="connsiteY1" fmla="*/ 11574 h 889916"/>
              <a:gd name="connsiteX2" fmla="*/ 451413 w 4745620"/>
              <a:gd name="connsiteY2" fmla="*/ 46298 h 889916"/>
              <a:gd name="connsiteX3" fmla="*/ 798654 w 4745620"/>
              <a:gd name="connsiteY3" fmla="*/ 127321 h 889916"/>
              <a:gd name="connsiteX4" fmla="*/ 1088021 w 4745620"/>
              <a:gd name="connsiteY4" fmla="*/ 208344 h 889916"/>
              <a:gd name="connsiteX5" fmla="*/ 1319514 w 4745620"/>
              <a:gd name="connsiteY5" fmla="*/ 208344 h 889916"/>
              <a:gd name="connsiteX6" fmla="*/ 1539433 w 4745620"/>
              <a:gd name="connsiteY6" fmla="*/ 138896 h 889916"/>
              <a:gd name="connsiteX7" fmla="*/ 1689904 w 4745620"/>
              <a:gd name="connsiteY7" fmla="*/ 173619 h 889916"/>
              <a:gd name="connsiteX8" fmla="*/ 1863525 w 4745620"/>
              <a:gd name="connsiteY8" fmla="*/ 254643 h 889916"/>
              <a:gd name="connsiteX9" fmla="*/ 2129743 w 4745620"/>
              <a:gd name="connsiteY9" fmla="*/ 277792 h 889916"/>
              <a:gd name="connsiteX10" fmla="*/ 2361237 w 4745620"/>
              <a:gd name="connsiteY10" fmla="*/ 300940 h 889916"/>
              <a:gd name="connsiteX11" fmla="*/ 2581154 w 4745620"/>
              <a:gd name="connsiteY11" fmla="*/ 266216 h 889916"/>
              <a:gd name="connsiteX12" fmla="*/ 2824223 w 4745620"/>
              <a:gd name="connsiteY12" fmla="*/ 393539 h 889916"/>
              <a:gd name="connsiteX13" fmla="*/ 3009418 w 4745620"/>
              <a:gd name="connsiteY13" fmla="*/ 393539 h 889916"/>
              <a:gd name="connsiteX14" fmla="*/ 3171463 w 4745620"/>
              <a:gd name="connsiteY14" fmla="*/ 428263 h 889916"/>
              <a:gd name="connsiteX15" fmla="*/ 3333509 w 4745620"/>
              <a:gd name="connsiteY15" fmla="*/ 520860 h 889916"/>
              <a:gd name="connsiteX16" fmla="*/ 3472406 w 4745620"/>
              <a:gd name="connsiteY16" fmla="*/ 613458 h 889916"/>
              <a:gd name="connsiteX17" fmla="*/ 3703899 w 4745620"/>
              <a:gd name="connsiteY17" fmla="*/ 694481 h 889916"/>
              <a:gd name="connsiteX18" fmla="*/ 3935393 w 4745620"/>
              <a:gd name="connsiteY18" fmla="*/ 717630 h 889916"/>
              <a:gd name="connsiteX19" fmla="*/ 4109013 w 4745620"/>
              <a:gd name="connsiteY19" fmla="*/ 868101 h 889916"/>
              <a:gd name="connsiteX20" fmla="*/ 4039565 w 4745620"/>
              <a:gd name="connsiteY20" fmla="*/ 173620 h 889916"/>
              <a:gd name="connsiteX21" fmla="*/ 4456253 w 4745620"/>
              <a:gd name="connsiteY21" fmla="*/ 162044 h 889916"/>
              <a:gd name="connsiteX22" fmla="*/ 4745620 w 4745620"/>
              <a:gd name="connsiteY22" fmla="*/ 127322 h 889916"/>
              <a:gd name="connsiteX0" fmla="*/ 0 w 4745620"/>
              <a:gd name="connsiteY0" fmla="*/ 0 h 889916"/>
              <a:gd name="connsiteX1" fmla="*/ 254643 w 4745620"/>
              <a:gd name="connsiteY1" fmla="*/ 11574 h 889916"/>
              <a:gd name="connsiteX2" fmla="*/ 451413 w 4745620"/>
              <a:gd name="connsiteY2" fmla="*/ 46298 h 889916"/>
              <a:gd name="connsiteX3" fmla="*/ 798654 w 4745620"/>
              <a:gd name="connsiteY3" fmla="*/ 127321 h 889916"/>
              <a:gd name="connsiteX4" fmla="*/ 1088021 w 4745620"/>
              <a:gd name="connsiteY4" fmla="*/ 208344 h 889916"/>
              <a:gd name="connsiteX5" fmla="*/ 1319514 w 4745620"/>
              <a:gd name="connsiteY5" fmla="*/ 208344 h 889916"/>
              <a:gd name="connsiteX6" fmla="*/ 1539433 w 4745620"/>
              <a:gd name="connsiteY6" fmla="*/ 138896 h 889916"/>
              <a:gd name="connsiteX7" fmla="*/ 1689904 w 4745620"/>
              <a:gd name="connsiteY7" fmla="*/ 173619 h 889916"/>
              <a:gd name="connsiteX8" fmla="*/ 1863525 w 4745620"/>
              <a:gd name="connsiteY8" fmla="*/ 254643 h 889916"/>
              <a:gd name="connsiteX9" fmla="*/ 2129743 w 4745620"/>
              <a:gd name="connsiteY9" fmla="*/ 277792 h 889916"/>
              <a:gd name="connsiteX10" fmla="*/ 2361237 w 4745620"/>
              <a:gd name="connsiteY10" fmla="*/ 300940 h 889916"/>
              <a:gd name="connsiteX11" fmla="*/ 2581154 w 4745620"/>
              <a:gd name="connsiteY11" fmla="*/ 266216 h 889916"/>
              <a:gd name="connsiteX12" fmla="*/ 2824223 w 4745620"/>
              <a:gd name="connsiteY12" fmla="*/ 393539 h 889916"/>
              <a:gd name="connsiteX13" fmla="*/ 3009418 w 4745620"/>
              <a:gd name="connsiteY13" fmla="*/ 393539 h 889916"/>
              <a:gd name="connsiteX14" fmla="*/ 3171463 w 4745620"/>
              <a:gd name="connsiteY14" fmla="*/ 428263 h 889916"/>
              <a:gd name="connsiteX15" fmla="*/ 3333509 w 4745620"/>
              <a:gd name="connsiteY15" fmla="*/ 520860 h 889916"/>
              <a:gd name="connsiteX16" fmla="*/ 3472406 w 4745620"/>
              <a:gd name="connsiteY16" fmla="*/ 613458 h 889916"/>
              <a:gd name="connsiteX17" fmla="*/ 3703899 w 4745620"/>
              <a:gd name="connsiteY17" fmla="*/ 694481 h 889916"/>
              <a:gd name="connsiteX18" fmla="*/ 3935393 w 4745620"/>
              <a:gd name="connsiteY18" fmla="*/ 717630 h 889916"/>
              <a:gd name="connsiteX19" fmla="*/ 4109013 w 4745620"/>
              <a:gd name="connsiteY19" fmla="*/ 868101 h 889916"/>
              <a:gd name="connsiteX20" fmla="*/ 4039565 w 4745620"/>
              <a:gd name="connsiteY20" fmla="*/ 173620 h 889916"/>
              <a:gd name="connsiteX21" fmla="*/ 4456253 w 4745620"/>
              <a:gd name="connsiteY21" fmla="*/ 162044 h 889916"/>
              <a:gd name="connsiteX22" fmla="*/ 4745620 w 4745620"/>
              <a:gd name="connsiteY22" fmla="*/ 127322 h 889916"/>
              <a:gd name="connsiteX0" fmla="*/ 0 w 4745620"/>
              <a:gd name="connsiteY0" fmla="*/ 0 h 889916"/>
              <a:gd name="connsiteX1" fmla="*/ 254643 w 4745620"/>
              <a:gd name="connsiteY1" fmla="*/ 11574 h 889916"/>
              <a:gd name="connsiteX2" fmla="*/ 451413 w 4745620"/>
              <a:gd name="connsiteY2" fmla="*/ 46298 h 889916"/>
              <a:gd name="connsiteX3" fmla="*/ 798654 w 4745620"/>
              <a:gd name="connsiteY3" fmla="*/ 127321 h 889916"/>
              <a:gd name="connsiteX4" fmla="*/ 1088021 w 4745620"/>
              <a:gd name="connsiteY4" fmla="*/ 208344 h 889916"/>
              <a:gd name="connsiteX5" fmla="*/ 1319514 w 4745620"/>
              <a:gd name="connsiteY5" fmla="*/ 208344 h 889916"/>
              <a:gd name="connsiteX6" fmla="*/ 1539433 w 4745620"/>
              <a:gd name="connsiteY6" fmla="*/ 138896 h 889916"/>
              <a:gd name="connsiteX7" fmla="*/ 1689904 w 4745620"/>
              <a:gd name="connsiteY7" fmla="*/ 173619 h 889916"/>
              <a:gd name="connsiteX8" fmla="*/ 1863525 w 4745620"/>
              <a:gd name="connsiteY8" fmla="*/ 254643 h 889916"/>
              <a:gd name="connsiteX9" fmla="*/ 2129743 w 4745620"/>
              <a:gd name="connsiteY9" fmla="*/ 277792 h 889916"/>
              <a:gd name="connsiteX10" fmla="*/ 2361237 w 4745620"/>
              <a:gd name="connsiteY10" fmla="*/ 300940 h 889916"/>
              <a:gd name="connsiteX11" fmla="*/ 2581154 w 4745620"/>
              <a:gd name="connsiteY11" fmla="*/ 266216 h 889916"/>
              <a:gd name="connsiteX12" fmla="*/ 2824223 w 4745620"/>
              <a:gd name="connsiteY12" fmla="*/ 393539 h 889916"/>
              <a:gd name="connsiteX13" fmla="*/ 3009418 w 4745620"/>
              <a:gd name="connsiteY13" fmla="*/ 393539 h 889916"/>
              <a:gd name="connsiteX14" fmla="*/ 3171463 w 4745620"/>
              <a:gd name="connsiteY14" fmla="*/ 428263 h 889916"/>
              <a:gd name="connsiteX15" fmla="*/ 3333509 w 4745620"/>
              <a:gd name="connsiteY15" fmla="*/ 520860 h 889916"/>
              <a:gd name="connsiteX16" fmla="*/ 3472406 w 4745620"/>
              <a:gd name="connsiteY16" fmla="*/ 613458 h 889916"/>
              <a:gd name="connsiteX17" fmla="*/ 3703899 w 4745620"/>
              <a:gd name="connsiteY17" fmla="*/ 694481 h 889916"/>
              <a:gd name="connsiteX18" fmla="*/ 3935393 w 4745620"/>
              <a:gd name="connsiteY18" fmla="*/ 717630 h 889916"/>
              <a:gd name="connsiteX19" fmla="*/ 4109013 w 4745620"/>
              <a:gd name="connsiteY19" fmla="*/ 868101 h 889916"/>
              <a:gd name="connsiteX20" fmla="*/ 4039565 w 4745620"/>
              <a:gd name="connsiteY20" fmla="*/ 173620 h 889916"/>
              <a:gd name="connsiteX21" fmla="*/ 4456253 w 4745620"/>
              <a:gd name="connsiteY21" fmla="*/ 162044 h 889916"/>
              <a:gd name="connsiteX22" fmla="*/ 4745620 w 4745620"/>
              <a:gd name="connsiteY22" fmla="*/ 127322 h 889916"/>
              <a:gd name="connsiteX0" fmla="*/ 0 w 4745620"/>
              <a:gd name="connsiteY0" fmla="*/ 0 h 889916"/>
              <a:gd name="connsiteX1" fmla="*/ 254643 w 4745620"/>
              <a:gd name="connsiteY1" fmla="*/ 11574 h 889916"/>
              <a:gd name="connsiteX2" fmla="*/ 451413 w 4745620"/>
              <a:gd name="connsiteY2" fmla="*/ 46298 h 889916"/>
              <a:gd name="connsiteX3" fmla="*/ 798654 w 4745620"/>
              <a:gd name="connsiteY3" fmla="*/ 127321 h 889916"/>
              <a:gd name="connsiteX4" fmla="*/ 1088021 w 4745620"/>
              <a:gd name="connsiteY4" fmla="*/ 208344 h 889916"/>
              <a:gd name="connsiteX5" fmla="*/ 1319514 w 4745620"/>
              <a:gd name="connsiteY5" fmla="*/ 208344 h 889916"/>
              <a:gd name="connsiteX6" fmla="*/ 1539433 w 4745620"/>
              <a:gd name="connsiteY6" fmla="*/ 138896 h 889916"/>
              <a:gd name="connsiteX7" fmla="*/ 1689904 w 4745620"/>
              <a:gd name="connsiteY7" fmla="*/ 173619 h 889916"/>
              <a:gd name="connsiteX8" fmla="*/ 1863525 w 4745620"/>
              <a:gd name="connsiteY8" fmla="*/ 254643 h 889916"/>
              <a:gd name="connsiteX9" fmla="*/ 2129743 w 4745620"/>
              <a:gd name="connsiteY9" fmla="*/ 277792 h 889916"/>
              <a:gd name="connsiteX10" fmla="*/ 2361237 w 4745620"/>
              <a:gd name="connsiteY10" fmla="*/ 300940 h 889916"/>
              <a:gd name="connsiteX11" fmla="*/ 2581154 w 4745620"/>
              <a:gd name="connsiteY11" fmla="*/ 266216 h 889916"/>
              <a:gd name="connsiteX12" fmla="*/ 2824223 w 4745620"/>
              <a:gd name="connsiteY12" fmla="*/ 393539 h 889916"/>
              <a:gd name="connsiteX13" fmla="*/ 3009418 w 4745620"/>
              <a:gd name="connsiteY13" fmla="*/ 393539 h 889916"/>
              <a:gd name="connsiteX14" fmla="*/ 3171463 w 4745620"/>
              <a:gd name="connsiteY14" fmla="*/ 428263 h 889916"/>
              <a:gd name="connsiteX15" fmla="*/ 3333509 w 4745620"/>
              <a:gd name="connsiteY15" fmla="*/ 520860 h 889916"/>
              <a:gd name="connsiteX16" fmla="*/ 3472406 w 4745620"/>
              <a:gd name="connsiteY16" fmla="*/ 613458 h 889916"/>
              <a:gd name="connsiteX17" fmla="*/ 3703899 w 4745620"/>
              <a:gd name="connsiteY17" fmla="*/ 694481 h 889916"/>
              <a:gd name="connsiteX18" fmla="*/ 3935393 w 4745620"/>
              <a:gd name="connsiteY18" fmla="*/ 717630 h 889916"/>
              <a:gd name="connsiteX19" fmla="*/ 4109013 w 4745620"/>
              <a:gd name="connsiteY19" fmla="*/ 868101 h 889916"/>
              <a:gd name="connsiteX20" fmla="*/ 4039565 w 4745620"/>
              <a:gd name="connsiteY20" fmla="*/ 173620 h 889916"/>
              <a:gd name="connsiteX21" fmla="*/ 4456253 w 4745620"/>
              <a:gd name="connsiteY21" fmla="*/ 162044 h 889916"/>
              <a:gd name="connsiteX22" fmla="*/ 4745620 w 4745620"/>
              <a:gd name="connsiteY22" fmla="*/ 127322 h 889916"/>
              <a:gd name="connsiteX0" fmla="*/ 0 w 4745620"/>
              <a:gd name="connsiteY0" fmla="*/ 0 h 889916"/>
              <a:gd name="connsiteX1" fmla="*/ 254643 w 4745620"/>
              <a:gd name="connsiteY1" fmla="*/ 11574 h 889916"/>
              <a:gd name="connsiteX2" fmla="*/ 451413 w 4745620"/>
              <a:gd name="connsiteY2" fmla="*/ 46298 h 889916"/>
              <a:gd name="connsiteX3" fmla="*/ 798654 w 4745620"/>
              <a:gd name="connsiteY3" fmla="*/ 127321 h 889916"/>
              <a:gd name="connsiteX4" fmla="*/ 1088021 w 4745620"/>
              <a:gd name="connsiteY4" fmla="*/ 208344 h 889916"/>
              <a:gd name="connsiteX5" fmla="*/ 1319514 w 4745620"/>
              <a:gd name="connsiteY5" fmla="*/ 208344 h 889916"/>
              <a:gd name="connsiteX6" fmla="*/ 1539433 w 4745620"/>
              <a:gd name="connsiteY6" fmla="*/ 138896 h 889916"/>
              <a:gd name="connsiteX7" fmla="*/ 1689904 w 4745620"/>
              <a:gd name="connsiteY7" fmla="*/ 173619 h 889916"/>
              <a:gd name="connsiteX8" fmla="*/ 1863525 w 4745620"/>
              <a:gd name="connsiteY8" fmla="*/ 254643 h 889916"/>
              <a:gd name="connsiteX9" fmla="*/ 2129743 w 4745620"/>
              <a:gd name="connsiteY9" fmla="*/ 277792 h 889916"/>
              <a:gd name="connsiteX10" fmla="*/ 2361237 w 4745620"/>
              <a:gd name="connsiteY10" fmla="*/ 300940 h 889916"/>
              <a:gd name="connsiteX11" fmla="*/ 2581154 w 4745620"/>
              <a:gd name="connsiteY11" fmla="*/ 266216 h 889916"/>
              <a:gd name="connsiteX12" fmla="*/ 2824223 w 4745620"/>
              <a:gd name="connsiteY12" fmla="*/ 393539 h 889916"/>
              <a:gd name="connsiteX13" fmla="*/ 3009418 w 4745620"/>
              <a:gd name="connsiteY13" fmla="*/ 393539 h 889916"/>
              <a:gd name="connsiteX14" fmla="*/ 3171463 w 4745620"/>
              <a:gd name="connsiteY14" fmla="*/ 428263 h 889916"/>
              <a:gd name="connsiteX15" fmla="*/ 3333509 w 4745620"/>
              <a:gd name="connsiteY15" fmla="*/ 520860 h 889916"/>
              <a:gd name="connsiteX16" fmla="*/ 3472406 w 4745620"/>
              <a:gd name="connsiteY16" fmla="*/ 613458 h 889916"/>
              <a:gd name="connsiteX17" fmla="*/ 3703899 w 4745620"/>
              <a:gd name="connsiteY17" fmla="*/ 694481 h 889916"/>
              <a:gd name="connsiteX18" fmla="*/ 3935393 w 4745620"/>
              <a:gd name="connsiteY18" fmla="*/ 717630 h 889916"/>
              <a:gd name="connsiteX19" fmla="*/ 4109013 w 4745620"/>
              <a:gd name="connsiteY19" fmla="*/ 868101 h 889916"/>
              <a:gd name="connsiteX20" fmla="*/ 4039565 w 4745620"/>
              <a:gd name="connsiteY20" fmla="*/ 173620 h 889916"/>
              <a:gd name="connsiteX21" fmla="*/ 4456253 w 4745620"/>
              <a:gd name="connsiteY21" fmla="*/ 162044 h 889916"/>
              <a:gd name="connsiteX22" fmla="*/ 4745620 w 4745620"/>
              <a:gd name="connsiteY22" fmla="*/ 127322 h 889916"/>
              <a:gd name="connsiteX0" fmla="*/ 0 w 4745620"/>
              <a:gd name="connsiteY0" fmla="*/ 0 h 889916"/>
              <a:gd name="connsiteX1" fmla="*/ 254643 w 4745620"/>
              <a:gd name="connsiteY1" fmla="*/ 11574 h 889916"/>
              <a:gd name="connsiteX2" fmla="*/ 451413 w 4745620"/>
              <a:gd name="connsiteY2" fmla="*/ 46298 h 889916"/>
              <a:gd name="connsiteX3" fmla="*/ 798654 w 4745620"/>
              <a:gd name="connsiteY3" fmla="*/ 127321 h 889916"/>
              <a:gd name="connsiteX4" fmla="*/ 1088021 w 4745620"/>
              <a:gd name="connsiteY4" fmla="*/ 208344 h 889916"/>
              <a:gd name="connsiteX5" fmla="*/ 1319514 w 4745620"/>
              <a:gd name="connsiteY5" fmla="*/ 208344 h 889916"/>
              <a:gd name="connsiteX6" fmla="*/ 1539433 w 4745620"/>
              <a:gd name="connsiteY6" fmla="*/ 138896 h 889916"/>
              <a:gd name="connsiteX7" fmla="*/ 1689904 w 4745620"/>
              <a:gd name="connsiteY7" fmla="*/ 173619 h 889916"/>
              <a:gd name="connsiteX8" fmla="*/ 1863525 w 4745620"/>
              <a:gd name="connsiteY8" fmla="*/ 254643 h 889916"/>
              <a:gd name="connsiteX9" fmla="*/ 2129743 w 4745620"/>
              <a:gd name="connsiteY9" fmla="*/ 277792 h 889916"/>
              <a:gd name="connsiteX10" fmla="*/ 2361237 w 4745620"/>
              <a:gd name="connsiteY10" fmla="*/ 300940 h 889916"/>
              <a:gd name="connsiteX11" fmla="*/ 2581154 w 4745620"/>
              <a:gd name="connsiteY11" fmla="*/ 266216 h 889916"/>
              <a:gd name="connsiteX12" fmla="*/ 2824223 w 4745620"/>
              <a:gd name="connsiteY12" fmla="*/ 393539 h 889916"/>
              <a:gd name="connsiteX13" fmla="*/ 3009418 w 4745620"/>
              <a:gd name="connsiteY13" fmla="*/ 393539 h 889916"/>
              <a:gd name="connsiteX14" fmla="*/ 3171463 w 4745620"/>
              <a:gd name="connsiteY14" fmla="*/ 428263 h 889916"/>
              <a:gd name="connsiteX15" fmla="*/ 3333509 w 4745620"/>
              <a:gd name="connsiteY15" fmla="*/ 520860 h 889916"/>
              <a:gd name="connsiteX16" fmla="*/ 3472406 w 4745620"/>
              <a:gd name="connsiteY16" fmla="*/ 613458 h 889916"/>
              <a:gd name="connsiteX17" fmla="*/ 3703899 w 4745620"/>
              <a:gd name="connsiteY17" fmla="*/ 694481 h 889916"/>
              <a:gd name="connsiteX18" fmla="*/ 3935393 w 4745620"/>
              <a:gd name="connsiteY18" fmla="*/ 717630 h 889916"/>
              <a:gd name="connsiteX19" fmla="*/ 4109013 w 4745620"/>
              <a:gd name="connsiteY19" fmla="*/ 868101 h 889916"/>
              <a:gd name="connsiteX20" fmla="*/ 4039565 w 4745620"/>
              <a:gd name="connsiteY20" fmla="*/ 173620 h 889916"/>
              <a:gd name="connsiteX21" fmla="*/ 4456253 w 4745620"/>
              <a:gd name="connsiteY21" fmla="*/ 162044 h 889916"/>
              <a:gd name="connsiteX22" fmla="*/ 4745620 w 4745620"/>
              <a:gd name="connsiteY22" fmla="*/ 127322 h 889916"/>
              <a:gd name="connsiteX0" fmla="*/ 0 w 4745620"/>
              <a:gd name="connsiteY0" fmla="*/ 0 h 889916"/>
              <a:gd name="connsiteX1" fmla="*/ 254643 w 4745620"/>
              <a:gd name="connsiteY1" fmla="*/ 11574 h 889916"/>
              <a:gd name="connsiteX2" fmla="*/ 451413 w 4745620"/>
              <a:gd name="connsiteY2" fmla="*/ 46298 h 889916"/>
              <a:gd name="connsiteX3" fmla="*/ 798654 w 4745620"/>
              <a:gd name="connsiteY3" fmla="*/ 127321 h 889916"/>
              <a:gd name="connsiteX4" fmla="*/ 1088021 w 4745620"/>
              <a:gd name="connsiteY4" fmla="*/ 208344 h 889916"/>
              <a:gd name="connsiteX5" fmla="*/ 1319514 w 4745620"/>
              <a:gd name="connsiteY5" fmla="*/ 208344 h 889916"/>
              <a:gd name="connsiteX6" fmla="*/ 1539433 w 4745620"/>
              <a:gd name="connsiteY6" fmla="*/ 138896 h 889916"/>
              <a:gd name="connsiteX7" fmla="*/ 1689904 w 4745620"/>
              <a:gd name="connsiteY7" fmla="*/ 173619 h 889916"/>
              <a:gd name="connsiteX8" fmla="*/ 1863525 w 4745620"/>
              <a:gd name="connsiteY8" fmla="*/ 254643 h 889916"/>
              <a:gd name="connsiteX9" fmla="*/ 2129743 w 4745620"/>
              <a:gd name="connsiteY9" fmla="*/ 277792 h 889916"/>
              <a:gd name="connsiteX10" fmla="*/ 2361237 w 4745620"/>
              <a:gd name="connsiteY10" fmla="*/ 300940 h 889916"/>
              <a:gd name="connsiteX11" fmla="*/ 2581154 w 4745620"/>
              <a:gd name="connsiteY11" fmla="*/ 266216 h 889916"/>
              <a:gd name="connsiteX12" fmla="*/ 2824223 w 4745620"/>
              <a:gd name="connsiteY12" fmla="*/ 393539 h 889916"/>
              <a:gd name="connsiteX13" fmla="*/ 3009418 w 4745620"/>
              <a:gd name="connsiteY13" fmla="*/ 393539 h 889916"/>
              <a:gd name="connsiteX14" fmla="*/ 3171463 w 4745620"/>
              <a:gd name="connsiteY14" fmla="*/ 428263 h 889916"/>
              <a:gd name="connsiteX15" fmla="*/ 3333509 w 4745620"/>
              <a:gd name="connsiteY15" fmla="*/ 520860 h 889916"/>
              <a:gd name="connsiteX16" fmla="*/ 3472406 w 4745620"/>
              <a:gd name="connsiteY16" fmla="*/ 613458 h 889916"/>
              <a:gd name="connsiteX17" fmla="*/ 3703899 w 4745620"/>
              <a:gd name="connsiteY17" fmla="*/ 694481 h 889916"/>
              <a:gd name="connsiteX18" fmla="*/ 3935393 w 4745620"/>
              <a:gd name="connsiteY18" fmla="*/ 717630 h 889916"/>
              <a:gd name="connsiteX19" fmla="*/ 4109013 w 4745620"/>
              <a:gd name="connsiteY19" fmla="*/ 868101 h 889916"/>
              <a:gd name="connsiteX20" fmla="*/ 4039565 w 4745620"/>
              <a:gd name="connsiteY20" fmla="*/ 173620 h 889916"/>
              <a:gd name="connsiteX21" fmla="*/ 4456253 w 4745620"/>
              <a:gd name="connsiteY21" fmla="*/ 162044 h 889916"/>
              <a:gd name="connsiteX22" fmla="*/ 4745620 w 4745620"/>
              <a:gd name="connsiteY22" fmla="*/ 127322 h 889916"/>
              <a:gd name="connsiteX0" fmla="*/ 0 w 4745620"/>
              <a:gd name="connsiteY0" fmla="*/ 0 h 889916"/>
              <a:gd name="connsiteX1" fmla="*/ 254643 w 4745620"/>
              <a:gd name="connsiteY1" fmla="*/ 11574 h 889916"/>
              <a:gd name="connsiteX2" fmla="*/ 451413 w 4745620"/>
              <a:gd name="connsiteY2" fmla="*/ 46298 h 889916"/>
              <a:gd name="connsiteX3" fmla="*/ 798654 w 4745620"/>
              <a:gd name="connsiteY3" fmla="*/ 127321 h 889916"/>
              <a:gd name="connsiteX4" fmla="*/ 1088021 w 4745620"/>
              <a:gd name="connsiteY4" fmla="*/ 208344 h 889916"/>
              <a:gd name="connsiteX5" fmla="*/ 1319514 w 4745620"/>
              <a:gd name="connsiteY5" fmla="*/ 208344 h 889916"/>
              <a:gd name="connsiteX6" fmla="*/ 1539433 w 4745620"/>
              <a:gd name="connsiteY6" fmla="*/ 138896 h 889916"/>
              <a:gd name="connsiteX7" fmla="*/ 1689904 w 4745620"/>
              <a:gd name="connsiteY7" fmla="*/ 173619 h 889916"/>
              <a:gd name="connsiteX8" fmla="*/ 1863525 w 4745620"/>
              <a:gd name="connsiteY8" fmla="*/ 254643 h 889916"/>
              <a:gd name="connsiteX9" fmla="*/ 2129743 w 4745620"/>
              <a:gd name="connsiteY9" fmla="*/ 277792 h 889916"/>
              <a:gd name="connsiteX10" fmla="*/ 2361237 w 4745620"/>
              <a:gd name="connsiteY10" fmla="*/ 300940 h 889916"/>
              <a:gd name="connsiteX11" fmla="*/ 2581154 w 4745620"/>
              <a:gd name="connsiteY11" fmla="*/ 266216 h 889916"/>
              <a:gd name="connsiteX12" fmla="*/ 2824223 w 4745620"/>
              <a:gd name="connsiteY12" fmla="*/ 393539 h 889916"/>
              <a:gd name="connsiteX13" fmla="*/ 3009418 w 4745620"/>
              <a:gd name="connsiteY13" fmla="*/ 393539 h 889916"/>
              <a:gd name="connsiteX14" fmla="*/ 3171463 w 4745620"/>
              <a:gd name="connsiteY14" fmla="*/ 428263 h 889916"/>
              <a:gd name="connsiteX15" fmla="*/ 3333509 w 4745620"/>
              <a:gd name="connsiteY15" fmla="*/ 520860 h 889916"/>
              <a:gd name="connsiteX16" fmla="*/ 3472406 w 4745620"/>
              <a:gd name="connsiteY16" fmla="*/ 613458 h 889916"/>
              <a:gd name="connsiteX17" fmla="*/ 3703899 w 4745620"/>
              <a:gd name="connsiteY17" fmla="*/ 694481 h 889916"/>
              <a:gd name="connsiteX18" fmla="*/ 3935393 w 4745620"/>
              <a:gd name="connsiteY18" fmla="*/ 717630 h 889916"/>
              <a:gd name="connsiteX19" fmla="*/ 4109013 w 4745620"/>
              <a:gd name="connsiteY19" fmla="*/ 868101 h 889916"/>
              <a:gd name="connsiteX20" fmla="*/ 4039565 w 4745620"/>
              <a:gd name="connsiteY20" fmla="*/ 173620 h 889916"/>
              <a:gd name="connsiteX21" fmla="*/ 4456253 w 4745620"/>
              <a:gd name="connsiteY21" fmla="*/ 162044 h 889916"/>
              <a:gd name="connsiteX22" fmla="*/ 4745620 w 4745620"/>
              <a:gd name="connsiteY22" fmla="*/ 127322 h 889916"/>
              <a:gd name="connsiteX0" fmla="*/ 0 w 4745620"/>
              <a:gd name="connsiteY0" fmla="*/ 0 h 889916"/>
              <a:gd name="connsiteX1" fmla="*/ 254643 w 4745620"/>
              <a:gd name="connsiteY1" fmla="*/ 11574 h 889916"/>
              <a:gd name="connsiteX2" fmla="*/ 451413 w 4745620"/>
              <a:gd name="connsiteY2" fmla="*/ 46298 h 889916"/>
              <a:gd name="connsiteX3" fmla="*/ 798654 w 4745620"/>
              <a:gd name="connsiteY3" fmla="*/ 127321 h 889916"/>
              <a:gd name="connsiteX4" fmla="*/ 1088021 w 4745620"/>
              <a:gd name="connsiteY4" fmla="*/ 208344 h 889916"/>
              <a:gd name="connsiteX5" fmla="*/ 1319514 w 4745620"/>
              <a:gd name="connsiteY5" fmla="*/ 208344 h 889916"/>
              <a:gd name="connsiteX6" fmla="*/ 1539433 w 4745620"/>
              <a:gd name="connsiteY6" fmla="*/ 138896 h 889916"/>
              <a:gd name="connsiteX7" fmla="*/ 1689904 w 4745620"/>
              <a:gd name="connsiteY7" fmla="*/ 173619 h 889916"/>
              <a:gd name="connsiteX8" fmla="*/ 1863525 w 4745620"/>
              <a:gd name="connsiteY8" fmla="*/ 254643 h 889916"/>
              <a:gd name="connsiteX9" fmla="*/ 2129743 w 4745620"/>
              <a:gd name="connsiteY9" fmla="*/ 277792 h 889916"/>
              <a:gd name="connsiteX10" fmla="*/ 2361237 w 4745620"/>
              <a:gd name="connsiteY10" fmla="*/ 300940 h 889916"/>
              <a:gd name="connsiteX11" fmla="*/ 2581154 w 4745620"/>
              <a:gd name="connsiteY11" fmla="*/ 266216 h 889916"/>
              <a:gd name="connsiteX12" fmla="*/ 2824223 w 4745620"/>
              <a:gd name="connsiteY12" fmla="*/ 393539 h 889916"/>
              <a:gd name="connsiteX13" fmla="*/ 3009418 w 4745620"/>
              <a:gd name="connsiteY13" fmla="*/ 393539 h 889916"/>
              <a:gd name="connsiteX14" fmla="*/ 3171463 w 4745620"/>
              <a:gd name="connsiteY14" fmla="*/ 428263 h 889916"/>
              <a:gd name="connsiteX15" fmla="*/ 3333509 w 4745620"/>
              <a:gd name="connsiteY15" fmla="*/ 520860 h 889916"/>
              <a:gd name="connsiteX16" fmla="*/ 3472406 w 4745620"/>
              <a:gd name="connsiteY16" fmla="*/ 613458 h 889916"/>
              <a:gd name="connsiteX17" fmla="*/ 3703899 w 4745620"/>
              <a:gd name="connsiteY17" fmla="*/ 694481 h 889916"/>
              <a:gd name="connsiteX18" fmla="*/ 3935393 w 4745620"/>
              <a:gd name="connsiteY18" fmla="*/ 717630 h 889916"/>
              <a:gd name="connsiteX19" fmla="*/ 4109013 w 4745620"/>
              <a:gd name="connsiteY19" fmla="*/ 868101 h 889916"/>
              <a:gd name="connsiteX20" fmla="*/ 4039565 w 4745620"/>
              <a:gd name="connsiteY20" fmla="*/ 173620 h 889916"/>
              <a:gd name="connsiteX21" fmla="*/ 4456253 w 4745620"/>
              <a:gd name="connsiteY21" fmla="*/ 162044 h 889916"/>
              <a:gd name="connsiteX22" fmla="*/ 4745620 w 4745620"/>
              <a:gd name="connsiteY22" fmla="*/ 127322 h 889916"/>
              <a:gd name="connsiteX0" fmla="*/ 0 w 4745620"/>
              <a:gd name="connsiteY0" fmla="*/ 0 h 889916"/>
              <a:gd name="connsiteX1" fmla="*/ 254643 w 4745620"/>
              <a:gd name="connsiteY1" fmla="*/ 11574 h 889916"/>
              <a:gd name="connsiteX2" fmla="*/ 451413 w 4745620"/>
              <a:gd name="connsiteY2" fmla="*/ 46298 h 889916"/>
              <a:gd name="connsiteX3" fmla="*/ 798654 w 4745620"/>
              <a:gd name="connsiteY3" fmla="*/ 127321 h 889916"/>
              <a:gd name="connsiteX4" fmla="*/ 1088021 w 4745620"/>
              <a:gd name="connsiteY4" fmla="*/ 208344 h 889916"/>
              <a:gd name="connsiteX5" fmla="*/ 1319514 w 4745620"/>
              <a:gd name="connsiteY5" fmla="*/ 208344 h 889916"/>
              <a:gd name="connsiteX6" fmla="*/ 1539433 w 4745620"/>
              <a:gd name="connsiteY6" fmla="*/ 138896 h 889916"/>
              <a:gd name="connsiteX7" fmla="*/ 1689904 w 4745620"/>
              <a:gd name="connsiteY7" fmla="*/ 173619 h 889916"/>
              <a:gd name="connsiteX8" fmla="*/ 1863525 w 4745620"/>
              <a:gd name="connsiteY8" fmla="*/ 254643 h 889916"/>
              <a:gd name="connsiteX9" fmla="*/ 2129743 w 4745620"/>
              <a:gd name="connsiteY9" fmla="*/ 277792 h 889916"/>
              <a:gd name="connsiteX10" fmla="*/ 2361237 w 4745620"/>
              <a:gd name="connsiteY10" fmla="*/ 300940 h 889916"/>
              <a:gd name="connsiteX11" fmla="*/ 2581154 w 4745620"/>
              <a:gd name="connsiteY11" fmla="*/ 266216 h 889916"/>
              <a:gd name="connsiteX12" fmla="*/ 2824223 w 4745620"/>
              <a:gd name="connsiteY12" fmla="*/ 393539 h 889916"/>
              <a:gd name="connsiteX13" fmla="*/ 3009418 w 4745620"/>
              <a:gd name="connsiteY13" fmla="*/ 393539 h 889916"/>
              <a:gd name="connsiteX14" fmla="*/ 3171463 w 4745620"/>
              <a:gd name="connsiteY14" fmla="*/ 428263 h 889916"/>
              <a:gd name="connsiteX15" fmla="*/ 3333509 w 4745620"/>
              <a:gd name="connsiteY15" fmla="*/ 520860 h 889916"/>
              <a:gd name="connsiteX16" fmla="*/ 3472406 w 4745620"/>
              <a:gd name="connsiteY16" fmla="*/ 613458 h 889916"/>
              <a:gd name="connsiteX17" fmla="*/ 3703899 w 4745620"/>
              <a:gd name="connsiteY17" fmla="*/ 694481 h 889916"/>
              <a:gd name="connsiteX18" fmla="*/ 3935393 w 4745620"/>
              <a:gd name="connsiteY18" fmla="*/ 717630 h 889916"/>
              <a:gd name="connsiteX19" fmla="*/ 4109013 w 4745620"/>
              <a:gd name="connsiteY19" fmla="*/ 868101 h 889916"/>
              <a:gd name="connsiteX20" fmla="*/ 4039565 w 4745620"/>
              <a:gd name="connsiteY20" fmla="*/ 173620 h 889916"/>
              <a:gd name="connsiteX21" fmla="*/ 4456253 w 4745620"/>
              <a:gd name="connsiteY21" fmla="*/ 162044 h 889916"/>
              <a:gd name="connsiteX22" fmla="*/ 4745620 w 4745620"/>
              <a:gd name="connsiteY22" fmla="*/ 127322 h 889916"/>
              <a:gd name="connsiteX0" fmla="*/ 0 w 4745620"/>
              <a:gd name="connsiteY0" fmla="*/ 0 h 889916"/>
              <a:gd name="connsiteX1" fmla="*/ 254643 w 4745620"/>
              <a:gd name="connsiteY1" fmla="*/ 11574 h 889916"/>
              <a:gd name="connsiteX2" fmla="*/ 451413 w 4745620"/>
              <a:gd name="connsiteY2" fmla="*/ 46298 h 889916"/>
              <a:gd name="connsiteX3" fmla="*/ 798654 w 4745620"/>
              <a:gd name="connsiteY3" fmla="*/ 127321 h 889916"/>
              <a:gd name="connsiteX4" fmla="*/ 1088021 w 4745620"/>
              <a:gd name="connsiteY4" fmla="*/ 208344 h 889916"/>
              <a:gd name="connsiteX5" fmla="*/ 1319514 w 4745620"/>
              <a:gd name="connsiteY5" fmla="*/ 208344 h 889916"/>
              <a:gd name="connsiteX6" fmla="*/ 1539433 w 4745620"/>
              <a:gd name="connsiteY6" fmla="*/ 138896 h 889916"/>
              <a:gd name="connsiteX7" fmla="*/ 1689904 w 4745620"/>
              <a:gd name="connsiteY7" fmla="*/ 173619 h 889916"/>
              <a:gd name="connsiteX8" fmla="*/ 1863525 w 4745620"/>
              <a:gd name="connsiteY8" fmla="*/ 254643 h 889916"/>
              <a:gd name="connsiteX9" fmla="*/ 2129743 w 4745620"/>
              <a:gd name="connsiteY9" fmla="*/ 277792 h 889916"/>
              <a:gd name="connsiteX10" fmla="*/ 2361237 w 4745620"/>
              <a:gd name="connsiteY10" fmla="*/ 300940 h 889916"/>
              <a:gd name="connsiteX11" fmla="*/ 2581154 w 4745620"/>
              <a:gd name="connsiteY11" fmla="*/ 266216 h 889916"/>
              <a:gd name="connsiteX12" fmla="*/ 2824223 w 4745620"/>
              <a:gd name="connsiteY12" fmla="*/ 393539 h 889916"/>
              <a:gd name="connsiteX13" fmla="*/ 3009418 w 4745620"/>
              <a:gd name="connsiteY13" fmla="*/ 393539 h 889916"/>
              <a:gd name="connsiteX14" fmla="*/ 3171463 w 4745620"/>
              <a:gd name="connsiteY14" fmla="*/ 428263 h 889916"/>
              <a:gd name="connsiteX15" fmla="*/ 3333509 w 4745620"/>
              <a:gd name="connsiteY15" fmla="*/ 520860 h 889916"/>
              <a:gd name="connsiteX16" fmla="*/ 3472406 w 4745620"/>
              <a:gd name="connsiteY16" fmla="*/ 613458 h 889916"/>
              <a:gd name="connsiteX17" fmla="*/ 3703899 w 4745620"/>
              <a:gd name="connsiteY17" fmla="*/ 694481 h 889916"/>
              <a:gd name="connsiteX18" fmla="*/ 3935393 w 4745620"/>
              <a:gd name="connsiteY18" fmla="*/ 717630 h 889916"/>
              <a:gd name="connsiteX19" fmla="*/ 4109013 w 4745620"/>
              <a:gd name="connsiteY19" fmla="*/ 868101 h 889916"/>
              <a:gd name="connsiteX20" fmla="*/ 4039565 w 4745620"/>
              <a:gd name="connsiteY20" fmla="*/ 173620 h 889916"/>
              <a:gd name="connsiteX21" fmla="*/ 4456253 w 4745620"/>
              <a:gd name="connsiteY21" fmla="*/ 162044 h 889916"/>
              <a:gd name="connsiteX22" fmla="*/ 4745620 w 4745620"/>
              <a:gd name="connsiteY22" fmla="*/ 127322 h 889916"/>
              <a:gd name="connsiteX0" fmla="*/ 0 w 4745620"/>
              <a:gd name="connsiteY0" fmla="*/ 0 h 889916"/>
              <a:gd name="connsiteX1" fmla="*/ 254643 w 4745620"/>
              <a:gd name="connsiteY1" fmla="*/ 11574 h 889916"/>
              <a:gd name="connsiteX2" fmla="*/ 451413 w 4745620"/>
              <a:gd name="connsiteY2" fmla="*/ 46298 h 889916"/>
              <a:gd name="connsiteX3" fmla="*/ 798654 w 4745620"/>
              <a:gd name="connsiteY3" fmla="*/ 127321 h 889916"/>
              <a:gd name="connsiteX4" fmla="*/ 1088021 w 4745620"/>
              <a:gd name="connsiteY4" fmla="*/ 208344 h 889916"/>
              <a:gd name="connsiteX5" fmla="*/ 1319514 w 4745620"/>
              <a:gd name="connsiteY5" fmla="*/ 208344 h 889916"/>
              <a:gd name="connsiteX6" fmla="*/ 1539433 w 4745620"/>
              <a:gd name="connsiteY6" fmla="*/ 138896 h 889916"/>
              <a:gd name="connsiteX7" fmla="*/ 1689904 w 4745620"/>
              <a:gd name="connsiteY7" fmla="*/ 173619 h 889916"/>
              <a:gd name="connsiteX8" fmla="*/ 1863525 w 4745620"/>
              <a:gd name="connsiteY8" fmla="*/ 254643 h 889916"/>
              <a:gd name="connsiteX9" fmla="*/ 2129743 w 4745620"/>
              <a:gd name="connsiteY9" fmla="*/ 277792 h 889916"/>
              <a:gd name="connsiteX10" fmla="*/ 2361237 w 4745620"/>
              <a:gd name="connsiteY10" fmla="*/ 300940 h 889916"/>
              <a:gd name="connsiteX11" fmla="*/ 2581154 w 4745620"/>
              <a:gd name="connsiteY11" fmla="*/ 266216 h 889916"/>
              <a:gd name="connsiteX12" fmla="*/ 2824223 w 4745620"/>
              <a:gd name="connsiteY12" fmla="*/ 393539 h 889916"/>
              <a:gd name="connsiteX13" fmla="*/ 3009418 w 4745620"/>
              <a:gd name="connsiteY13" fmla="*/ 393539 h 889916"/>
              <a:gd name="connsiteX14" fmla="*/ 3171463 w 4745620"/>
              <a:gd name="connsiteY14" fmla="*/ 428263 h 889916"/>
              <a:gd name="connsiteX15" fmla="*/ 3333509 w 4745620"/>
              <a:gd name="connsiteY15" fmla="*/ 520860 h 889916"/>
              <a:gd name="connsiteX16" fmla="*/ 3472406 w 4745620"/>
              <a:gd name="connsiteY16" fmla="*/ 613458 h 889916"/>
              <a:gd name="connsiteX17" fmla="*/ 3703899 w 4745620"/>
              <a:gd name="connsiteY17" fmla="*/ 694481 h 889916"/>
              <a:gd name="connsiteX18" fmla="*/ 3935393 w 4745620"/>
              <a:gd name="connsiteY18" fmla="*/ 717630 h 889916"/>
              <a:gd name="connsiteX19" fmla="*/ 4109013 w 4745620"/>
              <a:gd name="connsiteY19" fmla="*/ 868101 h 889916"/>
              <a:gd name="connsiteX20" fmla="*/ 4039565 w 4745620"/>
              <a:gd name="connsiteY20" fmla="*/ 173620 h 889916"/>
              <a:gd name="connsiteX21" fmla="*/ 4456253 w 4745620"/>
              <a:gd name="connsiteY21" fmla="*/ 162044 h 889916"/>
              <a:gd name="connsiteX22" fmla="*/ 4745620 w 4745620"/>
              <a:gd name="connsiteY22" fmla="*/ 127322 h 889916"/>
              <a:gd name="connsiteX0" fmla="*/ 0 w 4745620"/>
              <a:gd name="connsiteY0" fmla="*/ 0 h 717630"/>
              <a:gd name="connsiteX1" fmla="*/ 254643 w 4745620"/>
              <a:gd name="connsiteY1" fmla="*/ 11574 h 717630"/>
              <a:gd name="connsiteX2" fmla="*/ 451413 w 4745620"/>
              <a:gd name="connsiteY2" fmla="*/ 46298 h 717630"/>
              <a:gd name="connsiteX3" fmla="*/ 798654 w 4745620"/>
              <a:gd name="connsiteY3" fmla="*/ 127321 h 717630"/>
              <a:gd name="connsiteX4" fmla="*/ 1088021 w 4745620"/>
              <a:gd name="connsiteY4" fmla="*/ 208344 h 717630"/>
              <a:gd name="connsiteX5" fmla="*/ 1319514 w 4745620"/>
              <a:gd name="connsiteY5" fmla="*/ 208344 h 717630"/>
              <a:gd name="connsiteX6" fmla="*/ 1539433 w 4745620"/>
              <a:gd name="connsiteY6" fmla="*/ 138896 h 717630"/>
              <a:gd name="connsiteX7" fmla="*/ 1689904 w 4745620"/>
              <a:gd name="connsiteY7" fmla="*/ 173619 h 717630"/>
              <a:gd name="connsiteX8" fmla="*/ 1863525 w 4745620"/>
              <a:gd name="connsiteY8" fmla="*/ 254643 h 717630"/>
              <a:gd name="connsiteX9" fmla="*/ 2129743 w 4745620"/>
              <a:gd name="connsiteY9" fmla="*/ 277792 h 717630"/>
              <a:gd name="connsiteX10" fmla="*/ 2361237 w 4745620"/>
              <a:gd name="connsiteY10" fmla="*/ 300940 h 717630"/>
              <a:gd name="connsiteX11" fmla="*/ 2581154 w 4745620"/>
              <a:gd name="connsiteY11" fmla="*/ 266216 h 717630"/>
              <a:gd name="connsiteX12" fmla="*/ 2824223 w 4745620"/>
              <a:gd name="connsiteY12" fmla="*/ 393539 h 717630"/>
              <a:gd name="connsiteX13" fmla="*/ 3009418 w 4745620"/>
              <a:gd name="connsiteY13" fmla="*/ 393539 h 717630"/>
              <a:gd name="connsiteX14" fmla="*/ 3171463 w 4745620"/>
              <a:gd name="connsiteY14" fmla="*/ 428263 h 717630"/>
              <a:gd name="connsiteX15" fmla="*/ 3333509 w 4745620"/>
              <a:gd name="connsiteY15" fmla="*/ 520860 h 717630"/>
              <a:gd name="connsiteX16" fmla="*/ 3472406 w 4745620"/>
              <a:gd name="connsiteY16" fmla="*/ 613458 h 717630"/>
              <a:gd name="connsiteX17" fmla="*/ 3703899 w 4745620"/>
              <a:gd name="connsiteY17" fmla="*/ 694481 h 717630"/>
              <a:gd name="connsiteX18" fmla="*/ 3935393 w 4745620"/>
              <a:gd name="connsiteY18" fmla="*/ 717630 h 717630"/>
              <a:gd name="connsiteX19" fmla="*/ 4039565 w 4745620"/>
              <a:gd name="connsiteY19" fmla="*/ 173620 h 717630"/>
              <a:gd name="connsiteX20" fmla="*/ 4456253 w 4745620"/>
              <a:gd name="connsiteY20" fmla="*/ 162044 h 717630"/>
              <a:gd name="connsiteX21" fmla="*/ 4745620 w 4745620"/>
              <a:gd name="connsiteY21" fmla="*/ 127322 h 717630"/>
              <a:gd name="connsiteX0" fmla="*/ 0 w 4745620"/>
              <a:gd name="connsiteY0" fmla="*/ 0 h 717630"/>
              <a:gd name="connsiteX1" fmla="*/ 254643 w 4745620"/>
              <a:gd name="connsiteY1" fmla="*/ 11574 h 717630"/>
              <a:gd name="connsiteX2" fmla="*/ 451413 w 4745620"/>
              <a:gd name="connsiteY2" fmla="*/ 46298 h 717630"/>
              <a:gd name="connsiteX3" fmla="*/ 798654 w 4745620"/>
              <a:gd name="connsiteY3" fmla="*/ 127321 h 717630"/>
              <a:gd name="connsiteX4" fmla="*/ 1088021 w 4745620"/>
              <a:gd name="connsiteY4" fmla="*/ 208344 h 717630"/>
              <a:gd name="connsiteX5" fmla="*/ 1319514 w 4745620"/>
              <a:gd name="connsiteY5" fmla="*/ 208344 h 717630"/>
              <a:gd name="connsiteX6" fmla="*/ 1539433 w 4745620"/>
              <a:gd name="connsiteY6" fmla="*/ 138896 h 717630"/>
              <a:gd name="connsiteX7" fmla="*/ 1689904 w 4745620"/>
              <a:gd name="connsiteY7" fmla="*/ 173619 h 717630"/>
              <a:gd name="connsiteX8" fmla="*/ 1863525 w 4745620"/>
              <a:gd name="connsiteY8" fmla="*/ 254643 h 717630"/>
              <a:gd name="connsiteX9" fmla="*/ 2129743 w 4745620"/>
              <a:gd name="connsiteY9" fmla="*/ 277792 h 717630"/>
              <a:gd name="connsiteX10" fmla="*/ 2361237 w 4745620"/>
              <a:gd name="connsiteY10" fmla="*/ 300940 h 717630"/>
              <a:gd name="connsiteX11" fmla="*/ 2581154 w 4745620"/>
              <a:gd name="connsiteY11" fmla="*/ 266216 h 717630"/>
              <a:gd name="connsiteX12" fmla="*/ 2824223 w 4745620"/>
              <a:gd name="connsiteY12" fmla="*/ 393539 h 717630"/>
              <a:gd name="connsiteX13" fmla="*/ 3009418 w 4745620"/>
              <a:gd name="connsiteY13" fmla="*/ 393539 h 717630"/>
              <a:gd name="connsiteX14" fmla="*/ 3171463 w 4745620"/>
              <a:gd name="connsiteY14" fmla="*/ 428263 h 717630"/>
              <a:gd name="connsiteX15" fmla="*/ 3333509 w 4745620"/>
              <a:gd name="connsiteY15" fmla="*/ 520860 h 717630"/>
              <a:gd name="connsiteX16" fmla="*/ 3472406 w 4745620"/>
              <a:gd name="connsiteY16" fmla="*/ 613458 h 717630"/>
              <a:gd name="connsiteX17" fmla="*/ 3703899 w 4745620"/>
              <a:gd name="connsiteY17" fmla="*/ 694481 h 717630"/>
              <a:gd name="connsiteX18" fmla="*/ 3935393 w 4745620"/>
              <a:gd name="connsiteY18" fmla="*/ 717630 h 717630"/>
              <a:gd name="connsiteX19" fmla="*/ 4039565 w 4745620"/>
              <a:gd name="connsiteY19" fmla="*/ 173620 h 717630"/>
              <a:gd name="connsiteX20" fmla="*/ 4456253 w 4745620"/>
              <a:gd name="connsiteY20" fmla="*/ 162044 h 717630"/>
              <a:gd name="connsiteX21" fmla="*/ 4745620 w 4745620"/>
              <a:gd name="connsiteY21" fmla="*/ 127322 h 717630"/>
              <a:gd name="connsiteX0" fmla="*/ 0 w 4745620"/>
              <a:gd name="connsiteY0" fmla="*/ 0 h 716937"/>
              <a:gd name="connsiteX1" fmla="*/ 254643 w 4745620"/>
              <a:gd name="connsiteY1" fmla="*/ 11574 h 716937"/>
              <a:gd name="connsiteX2" fmla="*/ 451413 w 4745620"/>
              <a:gd name="connsiteY2" fmla="*/ 46298 h 716937"/>
              <a:gd name="connsiteX3" fmla="*/ 798654 w 4745620"/>
              <a:gd name="connsiteY3" fmla="*/ 127321 h 716937"/>
              <a:gd name="connsiteX4" fmla="*/ 1088021 w 4745620"/>
              <a:gd name="connsiteY4" fmla="*/ 208344 h 716937"/>
              <a:gd name="connsiteX5" fmla="*/ 1319514 w 4745620"/>
              <a:gd name="connsiteY5" fmla="*/ 208344 h 716937"/>
              <a:gd name="connsiteX6" fmla="*/ 1539433 w 4745620"/>
              <a:gd name="connsiteY6" fmla="*/ 138896 h 716937"/>
              <a:gd name="connsiteX7" fmla="*/ 1689904 w 4745620"/>
              <a:gd name="connsiteY7" fmla="*/ 173619 h 716937"/>
              <a:gd name="connsiteX8" fmla="*/ 1863525 w 4745620"/>
              <a:gd name="connsiteY8" fmla="*/ 254643 h 716937"/>
              <a:gd name="connsiteX9" fmla="*/ 2129743 w 4745620"/>
              <a:gd name="connsiteY9" fmla="*/ 277792 h 716937"/>
              <a:gd name="connsiteX10" fmla="*/ 2361237 w 4745620"/>
              <a:gd name="connsiteY10" fmla="*/ 300940 h 716937"/>
              <a:gd name="connsiteX11" fmla="*/ 2581154 w 4745620"/>
              <a:gd name="connsiteY11" fmla="*/ 266216 h 716937"/>
              <a:gd name="connsiteX12" fmla="*/ 2824223 w 4745620"/>
              <a:gd name="connsiteY12" fmla="*/ 393539 h 716937"/>
              <a:gd name="connsiteX13" fmla="*/ 3009418 w 4745620"/>
              <a:gd name="connsiteY13" fmla="*/ 393539 h 716937"/>
              <a:gd name="connsiteX14" fmla="*/ 3171463 w 4745620"/>
              <a:gd name="connsiteY14" fmla="*/ 428263 h 716937"/>
              <a:gd name="connsiteX15" fmla="*/ 3333509 w 4745620"/>
              <a:gd name="connsiteY15" fmla="*/ 520860 h 716937"/>
              <a:gd name="connsiteX16" fmla="*/ 3472406 w 4745620"/>
              <a:gd name="connsiteY16" fmla="*/ 613458 h 716937"/>
              <a:gd name="connsiteX17" fmla="*/ 3703899 w 4745620"/>
              <a:gd name="connsiteY17" fmla="*/ 694481 h 716937"/>
              <a:gd name="connsiteX18" fmla="*/ 4039565 w 4745620"/>
              <a:gd name="connsiteY18" fmla="*/ 173620 h 716937"/>
              <a:gd name="connsiteX19" fmla="*/ 4456253 w 4745620"/>
              <a:gd name="connsiteY19" fmla="*/ 162044 h 716937"/>
              <a:gd name="connsiteX20" fmla="*/ 4745620 w 4745620"/>
              <a:gd name="connsiteY20" fmla="*/ 127322 h 716937"/>
              <a:gd name="connsiteX0" fmla="*/ 0 w 4745620"/>
              <a:gd name="connsiteY0" fmla="*/ 0 h 716937"/>
              <a:gd name="connsiteX1" fmla="*/ 254643 w 4745620"/>
              <a:gd name="connsiteY1" fmla="*/ 11574 h 716937"/>
              <a:gd name="connsiteX2" fmla="*/ 451413 w 4745620"/>
              <a:gd name="connsiteY2" fmla="*/ 46298 h 716937"/>
              <a:gd name="connsiteX3" fmla="*/ 798654 w 4745620"/>
              <a:gd name="connsiteY3" fmla="*/ 127321 h 716937"/>
              <a:gd name="connsiteX4" fmla="*/ 1088021 w 4745620"/>
              <a:gd name="connsiteY4" fmla="*/ 208344 h 716937"/>
              <a:gd name="connsiteX5" fmla="*/ 1319514 w 4745620"/>
              <a:gd name="connsiteY5" fmla="*/ 208344 h 716937"/>
              <a:gd name="connsiteX6" fmla="*/ 1539433 w 4745620"/>
              <a:gd name="connsiteY6" fmla="*/ 138896 h 716937"/>
              <a:gd name="connsiteX7" fmla="*/ 1689904 w 4745620"/>
              <a:gd name="connsiteY7" fmla="*/ 173619 h 716937"/>
              <a:gd name="connsiteX8" fmla="*/ 1863525 w 4745620"/>
              <a:gd name="connsiteY8" fmla="*/ 254643 h 716937"/>
              <a:gd name="connsiteX9" fmla="*/ 2129743 w 4745620"/>
              <a:gd name="connsiteY9" fmla="*/ 277792 h 716937"/>
              <a:gd name="connsiteX10" fmla="*/ 2361237 w 4745620"/>
              <a:gd name="connsiteY10" fmla="*/ 300940 h 716937"/>
              <a:gd name="connsiteX11" fmla="*/ 2581154 w 4745620"/>
              <a:gd name="connsiteY11" fmla="*/ 266216 h 716937"/>
              <a:gd name="connsiteX12" fmla="*/ 2870522 w 4745620"/>
              <a:gd name="connsiteY12" fmla="*/ 243068 h 716937"/>
              <a:gd name="connsiteX13" fmla="*/ 3009418 w 4745620"/>
              <a:gd name="connsiteY13" fmla="*/ 393539 h 716937"/>
              <a:gd name="connsiteX14" fmla="*/ 3171463 w 4745620"/>
              <a:gd name="connsiteY14" fmla="*/ 428263 h 716937"/>
              <a:gd name="connsiteX15" fmla="*/ 3333509 w 4745620"/>
              <a:gd name="connsiteY15" fmla="*/ 520860 h 716937"/>
              <a:gd name="connsiteX16" fmla="*/ 3472406 w 4745620"/>
              <a:gd name="connsiteY16" fmla="*/ 613458 h 716937"/>
              <a:gd name="connsiteX17" fmla="*/ 3703899 w 4745620"/>
              <a:gd name="connsiteY17" fmla="*/ 694481 h 716937"/>
              <a:gd name="connsiteX18" fmla="*/ 4039565 w 4745620"/>
              <a:gd name="connsiteY18" fmla="*/ 173620 h 716937"/>
              <a:gd name="connsiteX19" fmla="*/ 4456253 w 4745620"/>
              <a:gd name="connsiteY19" fmla="*/ 162044 h 716937"/>
              <a:gd name="connsiteX20" fmla="*/ 4745620 w 4745620"/>
              <a:gd name="connsiteY20" fmla="*/ 127322 h 716937"/>
              <a:gd name="connsiteX0" fmla="*/ 0 w 4745620"/>
              <a:gd name="connsiteY0" fmla="*/ 0 h 716937"/>
              <a:gd name="connsiteX1" fmla="*/ 254643 w 4745620"/>
              <a:gd name="connsiteY1" fmla="*/ 11574 h 716937"/>
              <a:gd name="connsiteX2" fmla="*/ 451413 w 4745620"/>
              <a:gd name="connsiteY2" fmla="*/ 46298 h 716937"/>
              <a:gd name="connsiteX3" fmla="*/ 798654 w 4745620"/>
              <a:gd name="connsiteY3" fmla="*/ 127321 h 716937"/>
              <a:gd name="connsiteX4" fmla="*/ 1088021 w 4745620"/>
              <a:gd name="connsiteY4" fmla="*/ 208344 h 716937"/>
              <a:gd name="connsiteX5" fmla="*/ 1319514 w 4745620"/>
              <a:gd name="connsiteY5" fmla="*/ 208344 h 716937"/>
              <a:gd name="connsiteX6" fmla="*/ 1539433 w 4745620"/>
              <a:gd name="connsiteY6" fmla="*/ 138896 h 716937"/>
              <a:gd name="connsiteX7" fmla="*/ 1689904 w 4745620"/>
              <a:gd name="connsiteY7" fmla="*/ 173619 h 716937"/>
              <a:gd name="connsiteX8" fmla="*/ 1863525 w 4745620"/>
              <a:gd name="connsiteY8" fmla="*/ 254643 h 716937"/>
              <a:gd name="connsiteX9" fmla="*/ 2129743 w 4745620"/>
              <a:gd name="connsiteY9" fmla="*/ 277792 h 716937"/>
              <a:gd name="connsiteX10" fmla="*/ 2361237 w 4745620"/>
              <a:gd name="connsiteY10" fmla="*/ 300940 h 716937"/>
              <a:gd name="connsiteX11" fmla="*/ 2581154 w 4745620"/>
              <a:gd name="connsiteY11" fmla="*/ 266216 h 716937"/>
              <a:gd name="connsiteX12" fmla="*/ 2870522 w 4745620"/>
              <a:gd name="connsiteY12" fmla="*/ 243068 h 716937"/>
              <a:gd name="connsiteX13" fmla="*/ 3090441 w 4745620"/>
              <a:gd name="connsiteY13" fmla="*/ 196770 h 716937"/>
              <a:gd name="connsiteX14" fmla="*/ 3171463 w 4745620"/>
              <a:gd name="connsiteY14" fmla="*/ 428263 h 716937"/>
              <a:gd name="connsiteX15" fmla="*/ 3333509 w 4745620"/>
              <a:gd name="connsiteY15" fmla="*/ 520860 h 716937"/>
              <a:gd name="connsiteX16" fmla="*/ 3472406 w 4745620"/>
              <a:gd name="connsiteY16" fmla="*/ 613458 h 716937"/>
              <a:gd name="connsiteX17" fmla="*/ 3703899 w 4745620"/>
              <a:gd name="connsiteY17" fmla="*/ 694481 h 716937"/>
              <a:gd name="connsiteX18" fmla="*/ 4039565 w 4745620"/>
              <a:gd name="connsiteY18" fmla="*/ 173620 h 716937"/>
              <a:gd name="connsiteX19" fmla="*/ 4456253 w 4745620"/>
              <a:gd name="connsiteY19" fmla="*/ 162044 h 716937"/>
              <a:gd name="connsiteX20" fmla="*/ 4745620 w 4745620"/>
              <a:gd name="connsiteY20" fmla="*/ 127322 h 716937"/>
              <a:gd name="connsiteX0" fmla="*/ 0 w 4745620"/>
              <a:gd name="connsiteY0" fmla="*/ 0 h 716937"/>
              <a:gd name="connsiteX1" fmla="*/ 254643 w 4745620"/>
              <a:gd name="connsiteY1" fmla="*/ 11574 h 716937"/>
              <a:gd name="connsiteX2" fmla="*/ 451413 w 4745620"/>
              <a:gd name="connsiteY2" fmla="*/ 46298 h 716937"/>
              <a:gd name="connsiteX3" fmla="*/ 798654 w 4745620"/>
              <a:gd name="connsiteY3" fmla="*/ 127321 h 716937"/>
              <a:gd name="connsiteX4" fmla="*/ 1088021 w 4745620"/>
              <a:gd name="connsiteY4" fmla="*/ 208344 h 716937"/>
              <a:gd name="connsiteX5" fmla="*/ 1319514 w 4745620"/>
              <a:gd name="connsiteY5" fmla="*/ 208344 h 716937"/>
              <a:gd name="connsiteX6" fmla="*/ 1539433 w 4745620"/>
              <a:gd name="connsiteY6" fmla="*/ 138896 h 716937"/>
              <a:gd name="connsiteX7" fmla="*/ 1689904 w 4745620"/>
              <a:gd name="connsiteY7" fmla="*/ 173619 h 716937"/>
              <a:gd name="connsiteX8" fmla="*/ 1863525 w 4745620"/>
              <a:gd name="connsiteY8" fmla="*/ 254643 h 716937"/>
              <a:gd name="connsiteX9" fmla="*/ 2129743 w 4745620"/>
              <a:gd name="connsiteY9" fmla="*/ 277792 h 716937"/>
              <a:gd name="connsiteX10" fmla="*/ 2361237 w 4745620"/>
              <a:gd name="connsiteY10" fmla="*/ 300940 h 716937"/>
              <a:gd name="connsiteX11" fmla="*/ 2581154 w 4745620"/>
              <a:gd name="connsiteY11" fmla="*/ 266216 h 716937"/>
              <a:gd name="connsiteX12" fmla="*/ 2870522 w 4745620"/>
              <a:gd name="connsiteY12" fmla="*/ 243068 h 716937"/>
              <a:gd name="connsiteX13" fmla="*/ 3090441 w 4745620"/>
              <a:gd name="connsiteY13" fmla="*/ 196770 h 716937"/>
              <a:gd name="connsiteX14" fmla="*/ 3333508 w 4745620"/>
              <a:gd name="connsiteY14" fmla="*/ 196770 h 716937"/>
              <a:gd name="connsiteX15" fmla="*/ 3333509 w 4745620"/>
              <a:gd name="connsiteY15" fmla="*/ 520860 h 716937"/>
              <a:gd name="connsiteX16" fmla="*/ 3472406 w 4745620"/>
              <a:gd name="connsiteY16" fmla="*/ 613458 h 716937"/>
              <a:gd name="connsiteX17" fmla="*/ 3703899 w 4745620"/>
              <a:gd name="connsiteY17" fmla="*/ 694481 h 716937"/>
              <a:gd name="connsiteX18" fmla="*/ 4039565 w 4745620"/>
              <a:gd name="connsiteY18" fmla="*/ 173620 h 716937"/>
              <a:gd name="connsiteX19" fmla="*/ 4456253 w 4745620"/>
              <a:gd name="connsiteY19" fmla="*/ 162044 h 716937"/>
              <a:gd name="connsiteX20" fmla="*/ 4745620 w 4745620"/>
              <a:gd name="connsiteY20" fmla="*/ 127322 h 716937"/>
              <a:gd name="connsiteX0" fmla="*/ 0 w 4745620"/>
              <a:gd name="connsiteY0" fmla="*/ 0 h 725002"/>
              <a:gd name="connsiteX1" fmla="*/ 254643 w 4745620"/>
              <a:gd name="connsiteY1" fmla="*/ 11574 h 725002"/>
              <a:gd name="connsiteX2" fmla="*/ 451413 w 4745620"/>
              <a:gd name="connsiteY2" fmla="*/ 46298 h 725002"/>
              <a:gd name="connsiteX3" fmla="*/ 798654 w 4745620"/>
              <a:gd name="connsiteY3" fmla="*/ 127321 h 725002"/>
              <a:gd name="connsiteX4" fmla="*/ 1088021 w 4745620"/>
              <a:gd name="connsiteY4" fmla="*/ 208344 h 725002"/>
              <a:gd name="connsiteX5" fmla="*/ 1319514 w 4745620"/>
              <a:gd name="connsiteY5" fmla="*/ 208344 h 725002"/>
              <a:gd name="connsiteX6" fmla="*/ 1539433 w 4745620"/>
              <a:gd name="connsiteY6" fmla="*/ 138896 h 725002"/>
              <a:gd name="connsiteX7" fmla="*/ 1689904 w 4745620"/>
              <a:gd name="connsiteY7" fmla="*/ 173619 h 725002"/>
              <a:gd name="connsiteX8" fmla="*/ 1863525 w 4745620"/>
              <a:gd name="connsiteY8" fmla="*/ 254643 h 725002"/>
              <a:gd name="connsiteX9" fmla="*/ 2129743 w 4745620"/>
              <a:gd name="connsiteY9" fmla="*/ 277792 h 725002"/>
              <a:gd name="connsiteX10" fmla="*/ 2361237 w 4745620"/>
              <a:gd name="connsiteY10" fmla="*/ 300940 h 725002"/>
              <a:gd name="connsiteX11" fmla="*/ 2581154 w 4745620"/>
              <a:gd name="connsiteY11" fmla="*/ 266216 h 725002"/>
              <a:gd name="connsiteX12" fmla="*/ 2870522 w 4745620"/>
              <a:gd name="connsiteY12" fmla="*/ 243068 h 725002"/>
              <a:gd name="connsiteX13" fmla="*/ 3090441 w 4745620"/>
              <a:gd name="connsiteY13" fmla="*/ 196770 h 725002"/>
              <a:gd name="connsiteX14" fmla="*/ 3333508 w 4745620"/>
              <a:gd name="connsiteY14" fmla="*/ 196770 h 725002"/>
              <a:gd name="connsiteX15" fmla="*/ 3680750 w 4745620"/>
              <a:gd name="connsiteY15" fmla="*/ 196769 h 725002"/>
              <a:gd name="connsiteX16" fmla="*/ 3472406 w 4745620"/>
              <a:gd name="connsiteY16" fmla="*/ 613458 h 725002"/>
              <a:gd name="connsiteX17" fmla="*/ 3703899 w 4745620"/>
              <a:gd name="connsiteY17" fmla="*/ 694481 h 725002"/>
              <a:gd name="connsiteX18" fmla="*/ 4039565 w 4745620"/>
              <a:gd name="connsiteY18" fmla="*/ 173620 h 725002"/>
              <a:gd name="connsiteX19" fmla="*/ 4456253 w 4745620"/>
              <a:gd name="connsiteY19" fmla="*/ 162044 h 725002"/>
              <a:gd name="connsiteX20" fmla="*/ 4745620 w 4745620"/>
              <a:gd name="connsiteY20" fmla="*/ 127322 h 725002"/>
              <a:gd name="connsiteX0" fmla="*/ 0 w 4745620"/>
              <a:gd name="connsiteY0" fmla="*/ 0 h 725002"/>
              <a:gd name="connsiteX1" fmla="*/ 254643 w 4745620"/>
              <a:gd name="connsiteY1" fmla="*/ 11574 h 725002"/>
              <a:gd name="connsiteX2" fmla="*/ 451413 w 4745620"/>
              <a:gd name="connsiteY2" fmla="*/ 46298 h 725002"/>
              <a:gd name="connsiteX3" fmla="*/ 798654 w 4745620"/>
              <a:gd name="connsiteY3" fmla="*/ 127321 h 725002"/>
              <a:gd name="connsiteX4" fmla="*/ 1088021 w 4745620"/>
              <a:gd name="connsiteY4" fmla="*/ 208344 h 725002"/>
              <a:gd name="connsiteX5" fmla="*/ 1319514 w 4745620"/>
              <a:gd name="connsiteY5" fmla="*/ 208344 h 725002"/>
              <a:gd name="connsiteX6" fmla="*/ 1539433 w 4745620"/>
              <a:gd name="connsiteY6" fmla="*/ 138896 h 725002"/>
              <a:gd name="connsiteX7" fmla="*/ 1689904 w 4745620"/>
              <a:gd name="connsiteY7" fmla="*/ 173619 h 725002"/>
              <a:gd name="connsiteX8" fmla="*/ 1863525 w 4745620"/>
              <a:gd name="connsiteY8" fmla="*/ 254643 h 725002"/>
              <a:gd name="connsiteX9" fmla="*/ 2129743 w 4745620"/>
              <a:gd name="connsiteY9" fmla="*/ 277792 h 725002"/>
              <a:gd name="connsiteX10" fmla="*/ 2361237 w 4745620"/>
              <a:gd name="connsiteY10" fmla="*/ 300940 h 725002"/>
              <a:gd name="connsiteX11" fmla="*/ 2581154 w 4745620"/>
              <a:gd name="connsiteY11" fmla="*/ 266216 h 725002"/>
              <a:gd name="connsiteX12" fmla="*/ 2870522 w 4745620"/>
              <a:gd name="connsiteY12" fmla="*/ 243068 h 725002"/>
              <a:gd name="connsiteX13" fmla="*/ 3090441 w 4745620"/>
              <a:gd name="connsiteY13" fmla="*/ 196770 h 725002"/>
              <a:gd name="connsiteX14" fmla="*/ 3333508 w 4745620"/>
              <a:gd name="connsiteY14" fmla="*/ 196770 h 725002"/>
              <a:gd name="connsiteX15" fmla="*/ 3680750 w 4745620"/>
              <a:gd name="connsiteY15" fmla="*/ 196769 h 725002"/>
              <a:gd name="connsiteX16" fmla="*/ 3472406 w 4745620"/>
              <a:gd name="connsiteY16" fmla="*/ 613458 h 725002"/>
              <a:gd name="connsiteX17" fmla="*/ 3703899 w 4745620"/>
              <a:gd name="connsiteY17" fmla="*/ 694481 h 725002"/>
              <a:gd name="connsiteX18" fmla="*/ 4039565 w 4745620"/>
              <a:gd name="connsiteY18" fmla="*/ 173620 h 725002"/>
              <a:gd name="connsiteX19" fmla="*/ 4456253 w 4745620"/>
              <a:gd name="connsiteY19" fmla="*/ 162044 h 725002"/>
              <a:gd name="connsiteX20" fmla="*/ 4745620 w 4745620"/>
              <a:gd name="connsiteY20" fmla="*/ 127322 h 725002"/>
              <a:gd name="connsiteX0" fmla="*/ 0 w 4745620"/>
              <a:gd name="connsiteY0" fmla="*/ 0 h 725002"/>
              <a:gd name="connsiteX1" fmla="*/ 254643 w 4745620"/>
              <a:gd name="connsiteY1" fmla="*/ 11574 h 725002"/>
              <a:gd name="connsiteX2" fmla="*/ 451413 w 4745620"/>
              <a:gd name="connsiteY2" fmla="*/ 46298 h 725002"/>
              <a:gd name="connsiteX3" fmla="*/ 798654 w 4745620"/>
              <a:gd name="connsiteY3" fmla="*/ 127321 h 725002"/>
              <a:gd name="connsiteX4" fmla="*/ 1088021 w 4745620"/>
              <a:gd name="connsiteY4" fmla="*/ 208344 h 725002"/>
              <a:gd name="connsiteX5" fmla="*/ 1319514 w 4745620"/>
              <a:gd name="connsiteY5" fmla="*/ 208344 h 725002"/>
              <a:gd name="connsiteX6" fmla="*/ 1539433 w 4745620"/>
              <a:gd name="connsiteY6" fmla="*/ 138896 h 725002"/>
              <a:gd name="connsiteX7" fmla="*/ 1689904 w 4745620"/>
              <a:gd name="connsiteY7" fmla="*/ 173619 h 725002"/>
              <a:gd name="connsiteX8" fmla="*/ 1863525 w 4745620"/>
              <a:gd name="connsiteY8" fmla="*/ 254643 h 725002"/>
              <a:gd name="connsiteX9" fmla="*/ 2129743 w 4745620"/>
              <a:gd name="connsiteY9" fmla="*/ 277792 h 725002"/>
              <a:gd name="connsiteX10" fmla="*/ 2361237 w 4745620"/>
              <a:gd name="connsiteY10" fmla="*/ 300940 h 725002"/>
              <a:gd name="connsiteX11" fmla="*/ 2581154 w 4745620"/>
              <a:gd name="connsiteY11" fmla="*/ 266216 h 725002"/>
              <a:gd name="connsiteX12" fmla="*/ 2870522 w 4745620"/>
              <a:gd name="connsiteY12" fmla="*/ 243068 h 725002"/>
              <a:gd name="connsiteX13" fmla="*/ 3090441 w 4745620"/>
              <a:gd name="connsiteY13" fmla="*/ 196770 h 725002"/>
              <a:gd name="connsiteX14" fmla="*/ 3333508 w 4745620"/>
              <a:gd name="connsiteY14" fmla="*/ 196770 h 725002"/>
              <a:gd name="connsiteX15" fmla="*/ 3680750 w 4745620"/>
              <a:gd name="connsiteY15" fmla="*/ 196769 h 725002"/>
              <a:gd name="connsiteX16" fmla="*/ 3472406 w 4745620"/>
              <a:gd name="connsiteY16" fmla="*/ 613458 h 725002"/>
              <a:gd name="connsiteX17" fmla="*/ 3703899 w 4745620"/>
              <a:gd name="connsiteY17" fmla="*/ 694481 h 725002"/>
              <a:gd name="connsiteX18" fmla="*/ 4039565 w 4745620"/>
              <a:gd name="connsiteY18" fmla="*/ 173620 h 725002"/>
              <a:gd name="connsiteX19" fmla="*/ 4456253 w 4745620"/>
              <a:gd name="connsiteY19" fmla="*/ 162044 h 725002"/>
              <a:gd name="connsiteX20" fmla="*/ 4745620 w 4745620"/>
              <a:gd name="connsiteY20" fmla="*/ 127322 h 725002"/>
              <a:gd name="connsiteX0" fmla="*/ 0 w 4745620"/>
              <a:gd name="connsiteY0" fmla="*/ 0 h 694507"/>
              <a:gd name="connsiteX1" fmla="*/ 254643 w 4745620"/>
              <a:gd name="connsiteY1" fmla="*/ 11574 h 694507"/>
              <a:gd name="connsiteX2" fmla="*/ 451413 w 4745620"/>
              <a:gd name="connsiteY2" fmla="*/ 46298 h 694507"/>
              <a:gd name="connsiteX3" fmla="*/ 798654 w 4745620"/>
              <a:gd name="connsiteY3" fmla="*/ 127321 h 694507"/>
              <a:gd name="connsiteX4" fmla="*/ 1088021 w 4745620"/>
              <a:gd name="connsiteY4" fmla="*/ 208344 h 694507"/>
              <a:gd name="connsiteX5" fmla="*/ 1319514 w 4745620"/>
              <a:gd name="connsiteY5" fmla="*/ 208344 h 694507"/>
              <a:gd name="connsiteX6" fmla="*/ 1539433 w 4745620"/>
              <a:gd name="connsiteY6" fmla="*/ 138896 h 694507"/>
              <a:gd name="connsiteX7" fmla="*/ 1689904 w 4745620"/>
              <a:gd name="connsiteY7" fmla="*/ 173619 h 694507"/>
              <a:gd name="connsiteX8" fmla="*/ 1863525 w 4745620"/>
              <a:gd name="connsiteY8" fmla="*/ 254643 h 694507"/>
              <a:gd name="connsiteX9" fmla="*/ 2129743 w 4745620"/>
              <a:gd name="connsiteY9" fmla="*/ 277792 h 694507"/>
              <a:gd name="connsiteX10" fmla="*/ 2361237 w 4745620"/>
              <a:gd name="connsiteY10" fmla="*/ 300940 h 694507"/>
              <a:gd name="connsiteX11" fmla="*/ 2581154 w 4745620"/>
              <a:gd name="connsiteY11" fmla="*/ 266216 h 694507"/>
              <a:gd name="connsiteX12" fmla="*/ 2870522 w 4745620"/>
              <a:gd name="connsiteY12" fmla="*/ 243068 h 694507"/>
              <a:gd name="connsiteX13" fmla="*/ 3090441 w 4745620"/>
              <a:gd name="connsiteY13" fmla="*/ 196770 h 694507"/>
              <a:gd name="connsiteX14" fmla="*/ 3333508 w 4745620"/>
              <a:gd name="connsiteY14" fmla="*/ 196770 h 694507"/>
              <a:gd name="connsiteX15" fmla="*/ 3680750 w 4745620"/>
              <a:gd name="connsiteY15" fmla="*/ 196769 h 694507"/>
              <a:gd name="connsiteX16" fmla="*/ 3703899 w 4745620"/>
              <a:gd name="connsiteY16" fmla="*/ 694481 h 694507"/>
              <a:gd name="connsiteX17" fmla="*/ 4039565 w 4745620"/>
              <a:gd name="connsiteY17" fmla="*/ 173620 h 694507"/>
              <a:gd name="connsiteX18" fmla="*/ 4456253 w 4745620"/>
              <a:gd name="connsiteY18" fmla="*/ 162044 h 694507"/>
              <a:gd name="connsiteX19" fmla="*/ 4745620 w 4745620"/>
              <a:gd name="connsiteY19" fmla="*/ 127322 h 694507"/>
              <a:gd name="connsiteX0" fmla="*/ 0 w 4745620"/>
              <a:gd name="connsiteY0" fmla="*/ 0 h 694507"/>
              <a:gd name="connsiteX1" fmla="*/ 254643 w 4745620"/>
              <a:gd name="connsiteY1" fmla="*/ 11574 h 694507"/>
              <a:gd name="connsiteX2" fmla="*/ 451413 w 4745620"/>
              <a:gd name="connsiteY2" fmla="*/ 46298 h 694507"/>
              <a:gd name="connsiteX3" fmla="*/ 798654 w 4745620"/>
              <a:gd name="connsiteY3" fmla="*/ 127321 h 694507"/>
              <a:gd name="connsiteX4" fmla="*/ 1088021 w 4745620"/>
              <a:gd name="connsiteY4" fmla="*/ 208344 h 694507"/>
              <a:gd name="connsiteX5" fmla="*/ 1319514 w 4745620"/>
              <a:gd name="connsiteY5" fmla="*/ 208344 h 694507"/>
              <a:gd name="connsiteX6" fmla="*/ 1539433 w 4745620"/>
              <a:gd name="connsiteY6" fmla="*/ 138896 h 694507"/>
              <a:gd name="connsiteX7" fmla="*/ 1689904 w 4745620"/>
              <a:gd name="connsiteY7" fmla="*/ 173619 h 694507"/>
              <a:gd name="connsiteX8" fmla="*/ 1863525 w 4745620"/>
              <a:gd name="connsiteY8" fmla="*/ 254643 h 694507"/>
              <a:gd name="connsiteX9" fmla="*/ 2129743 w 4745620"/>
              <a:gd name="connsiteY9" fmla="*/ 277792 h 694507"/>
              <a:gd name="connsiteX10" fmla="*/ 2361237 w 4745620"/>
              <a:gd name="connsiteY10" fmla="*/ 300940 h 694507"/>
              <a:gd name="connsiteX11" fmla="*/ 2581154 w 4745620"/>
              <a:gd name="connsiteY11" fmla="*/ 266216 h 694507"/>
              <a:gd name="connsiteX12" fmla="*/ 2870522 w 4745620"/>
              <a:gd name="connsiteY12" fmla="*/ 243068 h 694507"/>
              <a:gd name="connsiteX13" fmla="*/ 3090441 w 4745620"/>
              <a:gd name="connsiteY13" fmla="*/ 196770 h 694507"/>
              <a:gd name="connsiteX14" fmla="*/ 3333508 w 4745620"/>
              <a:gd name="connsiteY14" fmla="*/ 196770 h 694507"/>
              <a:gd name="connsiteX15" fmla="*/ 3680750 w 4745620"/>
              <a:gd name="connsiteY15" fmla="*/ 196769 h 694507"/>
              <a:gd name="connsiteX16" fmla="*/ 3703899 w 4745620"/>
              <a:gd name="connsiteY16" fmla="*/ 694481 h 694507"/>
              <a:gd name="connsiteX17" fmla="*/ 4039565 w 4745620"/>
              <a:gd name="connsiteY17" fmla="*/ 173620 h 694507"/>
              <a:gd name="connsiteX18" fmla="*/ 4456253 w 4745620"/>
              <a:gd name="connsiteY18" fmla="*/ 162044 h 694507"/>
              <a:gd name="connsiteX19" fmla="*/ 4745620 w 4745620"/>
              <a:gd name="connsiteY19" fmla="*/ 127322 h 694507"/>
              <a:gd name="connsiteX0" fmla="*/ 0 w 4745620"/>
              <a:gd name="connsiteY0" fmla="*/ 0 h 694507"/>
              <a:gd name="connsiteX1" fmla="*/ 254643 w 4745620"/>
              <a:gd name="connsiteY1" fmla="*/ 11574 h 694507"/>
              <a:gd name="connsiteX2" fmla="*/ 451413 w 4745620"/>
              <a:gd name="connsiteY2" fmla="*/ 46298 h 694507"/>
              <a:gd name="connsiteX3" fmla="*/ 798654 w 4745620"/>
              <a:gd name="connsiteY3" fmla="*/ 127321 h 694507"/>
              <a:gd name="connsiteX4" fmla="*/ 1088021 w 4745620"/>
              <a:gd name="connsiteY4" fmla="*/ 208344 h 694507"/>
              <a:gd name="connsiteX5" fmla="*/ 1319514 w 4745620"/>
              <a:gd name="connsiteY5" fmla="*/ 208344 h 694507"/>
              <a:gd name="connsiteX6" fmla="*/ 1539433 w 4745620"/>
              <a:gd name="connsiteY6" fmla="*/ 138896 h 694507"/>
              <a:gd name="connsiteX7" fmla="*/ 1689904 w 4745620"/>
              <a:gd name="connsiteY7" fmla="*/ 173619 h 694507"/>
              <a:gd name="connsiteX8" fmla="*/ 1863525 w 4745620"/>
              <a:gd name="connsiteY8" fmla="*/ 254643 h 694507"/>
              <a:gd name="connsiteX9" fmla="*/ 2129743 w 4745620"/>
              <a:gd name="connsiteY9" fmla="*/ 277792 h 694507"/>
              <a:gd name="connsiteX10" fmla="*/ 2361237 w 4745620"/>
              <a:gd name="connsiteY10" fmla="*/ 300940 h 694507"/>
              <a:gd name="connsiteX11" fmla="*/ 2581154 w 4745620"/>
              <a:gd name="connsiteY11" fmla="*/ 266216 h 694507"/>
              <a:gd name="connsiteX12" fmla="*/ 2870522 w 4745620"/>
              <a:gd name="connsiteY12" fmla="*/ 243068 h 694507"/>
              <a:gd name="connsiteX13" fmla="*/ 3090441 w 4745620"/>
              <a:gd name="connsiteY13" fmla="*/ 196770 h 694507"/>
              <a:gd name="connsiteX14" fmla="*/ 3333508 w 4745620"/>
              <a:gd name="connsiteY14" fmla="*/ 196770 h 694507"/>
              <a:gd name="connsiteX15" fmla="*/ 3680750 w 4745620"/>
              <a:gd name="connsiteY15" fmla="*/ 196769 h 694507"/>
              <a:gd name="connsiteX16" fmla="*/ 3703899 w 4745620"/>
              <a:gd name="connsiteY16" fmla="*/ 694481 h 694507"/>
              <a:gd name="connsiteX17" fmla="*/ 4039565 w 4745620"/>
              <a:gd name="connsiteY17" fmla="*/ 173620 h 694507"/>
              <a:gd name="connsiteX18" fmla="*/ 4456253 w 4745620"/>
              <a:gd name="connsiteY18" fmla="*/ 162044 h 694507"/>
              <a:gd name="connsiteX19" fmla="*/ 4745620 w 4745620"/>
              <a:gd name="connsiteY19" fmla="*/ 127322 h 694507"/>
              <a:gd name="connsiteX0" fmla="*/ 0 w 4745620"/>
              <a:gd name="connsiteY0" fmla="*/ 0 h 694507"/>
              <a:gd name="connsiteX1" fmla="*/ 254643 w 4745620"/>
              <a:gd name="connsiteY1" fmla="*/ 11574 h 694507"/>
              <a:gd name="connsiteX2" fmla="*/ 451413 w 4745620"/>
              <a:gd name="connsiteY2" fmla="*/ 46298 h 694507"/>
              <a:gd name="connsiteX3" fmla="*/ 798654 w 4745620"/>
              <a:gd name="connsiteY3" fmla="*/ 127321 h 694507"/>
              <a:gd name="connsiteX4" fmla="*/ 1088021 w 4745620"/>
              <a:gd name="connsiteY4" fmla="*/ 208344 h 694507"/>
              <a:gd name="connsiteX5" fmla="*/ 1319514 w 4745620"/>
              <a:gd name="connsiteY5" fmla="*/ 208344 h 694507"/>
              <a:gd name="connsiteX6" fmla="*/ 1539433 w 4745620"/>
              <a:gd name="connsiteY6" fmla="*/ 138896 h 694507"/>
              <a:gd name="connsiteX7" fmla="*/ 1689904 w 4745620"/>
              <a:gd name="connsiteY7" fmla="*/ 173619 h 694507"/>
              <a:gd name="connsiteX8" fmla="*/ 1863525 w 4745620"/>
              <a:gd name="connsiteY8" fmla="*/ 254643 h 694507"/>
              <a:gd name="connsiteX9" fmla="*/ 2129743 w 4745620"/>
              <a:gd name="connsiteY9" fmla="*/ 277792 h 694507"/>
              <a:gd name="connsiteX10" fmla="*/ 2361237 w 4745620"/>
              <a:gd name="connsiteY10" fmla="*/ 300940 h 694507"/>
              <a:gd name="connsiteX11" fmla="*/ 2581154 w 4745620"/>
              <a:gd name="connsiteY11" fmla="*/ 266216 h 694507"/>
              <a:gd name="connsiteX12" fmla="*/ 2870522 w 4745620"/>
              <a:gd name="connsiteY12" fmla="*/ 243068 h 694507"/>
              <a:gd name="connsiteX13" fmla="*/ 3090441 w 4745620"/>
              <a:gd name="connsiteY13" fmla="*/ 196770 h 694507"/>
              <a:gd name="connsiteX14" fmla="*/ 3333508 w 4745620"/>
              <a:gd name="connsiteY14" fmla="*/ 196770 h 694507"/>
              <a:gd name="connsiteX15" fmla="*/ 3680750 w 4745620"/>
              <a:gd name="connsiteY15" fmla="*/ 196769 h 694507"/>
              <a:gd name="connsiteX16" fmla="*/ 3703899 w 4745620"/>
              <a:gd name="connsiteY16" fmla="*/ 694481 h 694507"/>
              <a:gd name="connsiteX17" fmla="*/ 4039565 w 4745620"/>
              <a:gd name="connsiteY17" fmla="*/ 173620 h 694507"/>
              <a:gd name="connsiteX18" fmla="*/ 4456253 w 4745620"/>
              <a:gd name="connsiteY18" fmla="*/ 162044 h 694507"/>
              <a:gd name="connsiteX19" fmla="*/ 4745620 w 4745620"/>
              <a:gd name="connsiteY19" fmla="*/ 127322 h 694507"/>
              <a:gd name="connsiteX0" fmla="*/ 0 w 4745620"/>
              <a:gd name="connsiteY0" fmla="*/ 0 h 694507"/>
              <a:gd name="connsiteX1" fmla="*/ 254643 w 4745620"/>
              <a:gd name="connsiteY1" fmla="*/ 11574 h 694507"/>
              <a:gd name="connsiteX2" fmla="*/ 451413 w 4745620"/>
              <a:gd name="connsiteY2" fmla="*/ 46298 h 694507"/>
              <a:gd name="connsiteX3" fmla="*/ 798654 w 4745620"/>
              <a:gd name="connsiteY3" fmla="*/ 127321 h 694507"/>
              <a:gd name="connsiteX4" fmla="*/ 1088021 w 4745620"/>
              <a:gd name="connsiteY4" fmla="*/ 208344 h 694507"/>
              <a:gd name="connsiteX5" fmla="*/ 1319514 w 4745620"/>
              <a:gd name="connsiteY5" fmla="*/ 208344 h 694507"/>
              <a:gd name="connsiteX6" fmla="*/ 1539433 w 4745620"/>
              <a:gd name="connsiteY6" fmla="*/ 138896 h 694507"/>
              <a:gd name="connsiteX7" fmla="*/ 1689904 w 4745620"/>
              <a:gd name="connsiteY7" fmla="*/ 173619 h 694507"/>
              <a:gd name="connsiteX8" fmla="*/ 1863525 w 4745620"/>
              <a:gd name="connsiteY8" fmla="*/ 254643 h 694507"/>
              <a:gd name="connsiteX9" fmla="*/ 2129743 w 4745620"/>
              <a:gd name="connsiteY9" fmla="*/ 277792 h 694507"/>
              <a:gd name="connsiteX10" fmla="*/ 2361237 w 4745620"/>
              <a:gd name="connsiteY10" fmla="*/ 300940 h 694507"/>
              <a:gd name="connsiteX11" fmla="*/ 2581154 w 4745620"/>
              <a:gd name="connsiteY11" fmla="*/ 266216 h 694507"/>
              <a:gd name="connsiteX12" fmla="*/ 2870522 w 4745620"/>
              <a:gd name="connsiteY12" fmla="*/ 243068 h 694507"/>
              <a:gd name="connsiteX13" fmla="*/ 3090441 w 4745620"/>
              <a:gd name="connsiteY13" fmla="*/ 196770 h 694507"/>
              <a:gd name="connsiteX14" fmla="*/ 3333508 w 4745620"/>
              <a:gd name="connsiteY14" fmla="*/ 196770 h 694507"/>
              <a:gd name="connsiteX15" fmla="*/ 3680750 w 4745620"/>
              <a:gd name="connsiteY15" fmla="*/ 196769 h 694507"/>
              <a:gd name="connsiteX16" fmla="*/ 3703899 w 4745620"/>
              <a:gd name="connsiteY16" fmla="*/ 694481 h 694507"/>
              <a:gd name="connsiteX17" fmla="*/ 4039565 w 4745620"/>
              <a:gd name="connsiteY17" fmla="*/ 173620 h 694507"/>
              <a:gd name="connsiteX18" fmla="*/ 4456253 w 4745620"/>
              <a:gd name="connsiteY18" fmla="*/ 162044 h 694507"/>
              <a:gd name="connsiteX19" fmla="*/ 4745620 w 4745620"/>
              <a:gd name="connsiteY19" fmla="*/ 127322 h 694507"/>
              <a:gd name="connsiteX0" fmla="*/ 0 w 4745620"/>
              <a:gd name="connsiteY0" fmla="*/ 0 h 301125"/>
              <a:gd name="connsiteX1" fmla="*/ 254643 w 4745620"/>
              <a:gd name="connsiteY1" fmla="*/ 11574 h 301125"/>
              <a:gd name="connsiteX2" fmla="*/ 451413 w 4745620"/>
              <a:gd name="connsiteY2" fmla="*/ 46298 h 301125"/>
              <a:gd name="connsiteX3" fmla="*/ 798654 w 4745620"/>
              <a:gd name="connsiteY3" fmla="*/ 127321 h 301125"/>
              <a:gd name="connsiteX4" fmla="*/ 1088021 w 4745620"/>
              <a:gd name="connsiteY4" fmla="*/ 208344 h 301125"/>
              <a:gd name="connsiteX5" fmla="*/ 1319514 w 4745620"/>
              <a:gd name="connsiteY5" fmla="*/ 208344 h 301125"/>
              <a:gd name="connsiteX6" fmla="*/ 1539433 w 4745620"/>
              <a:gd name="connsiteY6" fmla="*/ 138896 h 301125"/>
              <a:gd name="connsiteX7" fmla="*/ 1689904 w 4745620"/>
              <a:gd name="connsiteY7" fmla="*/ 173619 h 301125"/>
              <a:gd name="connsiteX8" fmla="*/ 1863525 w 4745620"/>
              <a:gd name="connsiteY8" fmla="*/ 254643 h 301125"/>
              <a:gd name="connsiteX9" fmla="*/ 2129743 w 4745620"/>
              <a:gd name="connsiteY9" fmla="*/ 277792 h 301125"/>
              <a:gd name="connsiteX10" fmla="*/ 2361237 w 4745620"/>
              <a:gd name="connsiteY10" fmla="*/ 300940 h 301125"/>
              <a:gd name="connsiteX11" fmla="*/ 2581154 w 4745620"/>
              <a:gd name="connsiteY11" fmla="*/ 266216 h 301125"/>
              <a:gd name="connsiteX12" fmla="*/ 2870522 w 4745620"/>
              <a:gd name="connsiteY12" fmla="*/ 243068 h 301125"/>
              <a:gd name="connsiteX13" fmla="*/ 3090441 w 4745620"/>
              <a:gd name="connsiteY13" fmla="*/ 196770 h 301125"/>
              <a:gd name="connsiteX14" fmla="*/ 3333508 w 4745620"/>
              <a:gd name="connsiteY14" fmla="*/ 196770 h 301125"/>
              <a:gd name="connsiteX15" fmla="*/ 3680750 w 4745620"/>
              <a:gd name="connsiteY15" fmla="*/ 196769 h 301125"/>
              <a:gd name="connsiteX16" fmla="*/ 4039565 w 4745620"/>
              <a:gd name="connsiteY16" fmla="*/ 173620 h 301125"/>
              <a:gd name="connsiteX17" fmla="*/ 4456253 w 4745620"/>
              <a:gd name="connsiteY17" fmla="*/ 162044 h 301125"/>
              <a:gd name="connsiteX18" fmla="*/ 4745620 w 4745620"/>
              <a:gd name="connsiteY18" fmla="*/ 127322 h 301125"/>
              <a:gd name="connsiteX0" fmla="*/ 0 w 4745620"/>
              <a:gd name="connsiteY0" fmla="*/ 0 h 301125"/>
              <a:gd name="connsiteX1" fmla="*/ 254643 w 4745620"/>
              <a:gd name="connsiteY1" fmla="*/ 11574 h 301125"/>
              <a:gd name="connsiteX2" fmla="*/ 451413 w 4745620"/>
              <a:gd name="connsiteY2" fmla="*/ 46298 h 301125"/>
              <a:gd name="connsiteX3" fmla="*/ 798654 w 4745620"/>
              <a:gd name="connsiteY3" fmla="*/ 127321 h 301125"/>
              <a:gd name="connsiteX4" fmla="*/ 1088021 w 4745620"/>
              <a:gd name="connsiteY4" fmla="*/ 208344 h 301125"/>
              <a:gd name="connsiteX5" fmla="*/ 1319514 w 4745620"/>
              <a:gd name="connsiteY5" fmla="*/ 208344 h 301125"/>
              <a:gd name="connsiteX6" fmla="*/ 1539433 w 4745620"/>
              <a:gd name="connsiteY6" fmla="*/ 138896 h 301125"/>
              <a:gd name="connsiteX7" fmla="*/ 1689904 w 4745620"/>
              <a:gd name="connsiteY7" fmla="*/ 173619 h 301125"/>
              <a:gd name="connsiteX8" fmla="*/ 1863525 w 4745620"/>
              <a:gd name="connsiteY8" fmla="*/ 254643 h 301125"/>
              <a:gd name="connsiteX9" fmla="*/ 2129743 w 4745620"/>
              <a:gd name="connsiteY9" fmla="*/ 277792 h 301125"/>
              <a:gd name="connsiteX10" fmla="*/ 2361237 w 4745620"/>
              <a:gd name="connsiteY10" fmla="*/ 300940 h 301125"/>
              <a:gd name="connsiteX11" fmla="*/ 2581154 w 4745620"/>
              <a:gd name="connsiteY11" fmla="*/ 266216 h 301125"/>
              <a:gd name="connsiteX12" fmla="*/ 2858947 w 4745620"/>
              <a:gd name="connsiteY12" fmla="*/ 196769 h 301125"/>
              <a:gd name="connsiteX13" fmla="*/ 3090441 w 4745620"/>
              <a:gd name="connsiteY13" fmla="*/ 196770 h 301125"/>
              <a:gd name="connsiteX14" fmla="*/ 3333508 w 4745620"/>
              <a:gd name="connsiteY14" fmla="*/ 196770 h 301125"/>
              <a:gd name="connsiteX15" fmla="*/ 3680750 w 4745620"/>
              <a:gd name="connsiteY15" fmla="*/ 196769 h 301125"/>
              <a:gd name="connsiteX16" fmla="*/ 4039565 w 4745620"/>
              <a:gd name="connsiteY16" fmla="*/ 173620 h 301125"/>
              <a:gd name="connsiteX17" fmla="*/ 4456253 w 4745620"/>
              <a:gd name="connsiteY17" fmla="*/ 162044 h 301125"/>
              <a:gd name="connsiteX18" fmla="*/ 4745620 w 4745620"/>
              <a:gd name="connsiteY18" fmla="*/ 127322 h 301125"/>
              <a:gd name="connsiteX0" fmla="*/ 0 w 4745620"/>
              <a:gd name="connsiteY0" fmla="*/ 0 h 301125"/>
              <a:gd name="connsiteX1" fmla="*/ 254643 w 4745620"/>
              <a:gd name="connsiteY1" fmla="*/ 11574 h 301125"/>
              <a:gd name="connsiteX2" fmla="*/ 451413 w 4745620"/>
              <a:gd name="connsiteY2" fmla="*/ 46298 h 301125"/>
              <a:gd name="connsiteX3" fmla="*/ 798654 w 4745620"/>
              <a:gd name="connsiteY3" fmla="*/ 127321 h 301125"/>
              <a:gd name="connsiteX4" fmla="*/ 1088021 w 4745620"/>
              <a:gd name="connsiteY4" fmla="*/ 208344 h 301125"/>
              <a:gd name="connsiteX5" fmla="*/ 1319514 w 4745620"/>
              <a:gd name="connsiteY5" fmla="*/ 208344 h 301125"/>
              <a:gd name="connsiteX6" fmla="*/ 1539433 w 4745620"/>
              <a:gd name="connsiteY6" fmla="*/ 138896 h 301125"/>
              <a:gd name="connsiteX7" fmla="*/ 1689904 w 4745620"/>
              <a:gd name="connsiteY7" fmla="*/ 173619 h 301125"/>
              <a:gd name="connsiteX8" fmla="*/ 1863525 w 4745620"/>
              <a:gd name="connsiteY8" fmla="*/ 254643 h 301125"/>
              <a:gd name="connsiteX9" fmla="*/ 2129743 w 4745620"/>
              <a:gd name="connsiteY9" fmla="*/ 277792 h 301125"/>
              <a:gd name="connsiteX10" fmla="*/ 2361237 w 4745620"/>
              <a:gd name="connsiteY10" fmla="*/ 300940 h 301125"/>
              <a:gd name="connsiteX11" fmla="*/ 2581154 w 4745620"/>
              <a:gd name="connsiteY11" fmla="*/ 266216 h 301125"/>
              <a:gd name="connsiteX12" fmla="*/ 2858947 w 4745620"/>
              <a:gd name="connsiteY12" fmla="*/ 196769 h 301125"/>
              <a:gd name="connsiteX13" fmla="*/ 3090441 w 4745620"/>
              <a:gd name="connsiteY13" fmla="*/ 185195 h 301125"/>
              <a:gd name="connsiteX14" fmla="*/ 3333508 w 4745620"/>
              <a:gd name="connsiteY14" fmla="*/ 196770 h 301125"/>
              <a:gd name="connsiteX15" fmla="*/ 3680750 w 4745620"/>
              <a:gd name="connsiteY15" fmla="*/ 196769 h 301125"/>
              <a:gd name="connsiteX16" fmla="*/ 4039565 w 4745620"/>
              <a:gd name="connsiteY16" fmla="*/ 173620 h 301125"/>
              <a:gd name="connsiteX17" fmla="*/ 4456253 w 4745620"/>
              <a:gd name="connsiteY17" fmla="*/ 162044 h 301125"/>
              <a:gd name="connsiteX18" fmla="*/ 4745620 w 4745620"/>
              <a:gd name="connsiteY18" fmla="*/ 127322 h 301125"/>
              <a:gd name="connsiteX0" fmla="*/ 0 w 4745620"/>
              <a:gd name="connsiteY0" fmla="*/ 0 h 306354"/>
              <a:gd name="connsiteX1" fmla="*/ 254643 w 4745620"/>
              <a:gd name="connsiteY1" fmla="*/ 11574 h 306354"/>
              <a:gd name="connsiteX2" fmla="*/ 451413 w 4745620"/>
              <a:gd name="connsiteY2" fmla="*/ 46298 h 306354"/>
              <a:gd name="connsiteX3" fmla="*/ 798654 w 4745620"/>
              <a:gd name="connsiteY3" fmla="*/ 127321 h 306354"/>
              <a:gd name="connsiteX4" fmla="*/ 1088021 w 4745620"/>
              <a:gd name="connsiteY4" fmla="*/ 208344 h 306354"/>
              <a:gd name="connsiteX5" fmla="*/ 1319514 w 4745620"/>
              <a:gd name="connsiteY5" fmla="*/ 208344 h 306354"/>
              <a:gd name="connsiteX6" fmla="*/ 1539433 w 4745620"/>
              <a:gd name="connsiteY6" fmla="*/ 138896 h 306354"/>
              <a:gd name="connsiteX7" fmla="*/ 1689904 w 4745620"/>
              <a:gd name="connsiteY7" fmla="*/ 173619 h 306354"/>
              <a:gd name="connsiteX8" fmla="*/ 1863525 w 4745620"/>
              <a:gd name="connsiteY8" fmla="*/ 254643 h 306354"/>
              <a:gd name="connsiteX9" fmla="*/ 2129743 w 4745620"/>
              <a:gd name="connsiteY9" fmla="*/ 277792 h 306354"/>
              <a:gd name="connsiteX10" fmla="*/ 2361237 w 4745620"/>
              <a:gd name="connsiteY10" fmla="*/ 300940 h 306354"/>
              <a:gd name="connsiteX11" fmla="*/ 2569579 w 4745620"/>
              <a:gd name="connsiteY11" fmla="*/ 173618 h 306354"/>
              <a:gd name="connsiteX12" fmla="*/ 2858947 w 4745620"/>
              <a:gd name="connsiteY12" fmla="*/ 196769 h 306354"/>
              <a:gd name="connsiteX13" fmla="*/ 3090441 w 4745620"/>
              <a:gd name="connsiteY13" fmla="*/ 185195 h 306354"/>
              <a:gd name="connsiteX14" fmla="*/ 3333508 w 4745620"/>
              <a:gd name="connsiteY14" fmla="*/ 196770 h 306354"/>
              <a:gd name="connsiteX15" fmla="*/ 3680750 w 4745620"/>
              <a:gd name="connsiteY15" fmla="*/ 196769 h 306354"/>
              <a:gd name="connsiteX16" fmla="*/ 4039565 w 4745620"/>
              <a:gd name="connsiteY16" fmla="*/ 173620 h 306354"/>
              <a:gd name="connsiteX17" fmla="*/ 4456253 w 4745620"/>
              <a:gd name="connsiteY17" fmla="*/ 162044 h 306354"/>
              <a:gd name="connsiteX18" fmla="*/ 4745620 w 4745620"/>
              <a:gd name="connsiteY18" fmla="*/ 127322 h 306354"/>
              <a:gd name="connsiteX0" fmla="*/ 0 w 4745620"/>
              <a:gd name="connsiteY0" fmla="*/ 0 h 278850"/>
              <a:gd name="connsiteX1" fmla="*/ 254643 w 4745620"/>
              <a:gd name="connsiteY1" fmla="*/ 11574 h 278850"/>
              <a:gd name="connsiteX2" fmla="*/ 451413 w 4745620"/>
              <a:gd name="connsiteY2" fmla="*/ 46298 h 278850"/>
              <a:gd name="connsiteX3" fmla="*/ 798654 w 4745620"/>
              <a:gd name="connsiteY3" fmla="*/ 127321 h 278850"/>
              <a:gd name="connsiteX4" fmla="*/ 1088021 w 4745620"/>
              <a:gd name="connsiteY4" fmla="*/ 208344 h 278850"/>
              <a:gd name="connsiteX5" fmla="*/ 1319514 w 4745620"/>
              <a:gd name="connsiteY5" fmla="*/ 208344 h 278850"/>
              <a:gd name="connsiteX6" fmla="*/ 1539433 w 4745620"/>
              <a:gd name="connsiteY6" fmla="*/ 138896 h 278850"/>
              <a:gd name="connsiteX7" fmla="*/ 1689904 w 4745620"/>
              <a:gd name="connsiteY7" fmla="*/ 173619 h 278850"/>
              <a:gd name="connsiteX8" fmla="*/ 1863525 w 4745620"/>
              <a:gd name="connsiteY8" fmla="*/ 254643 h 278850"/>
              <a:gd name="connsiteX9" fmla="*/ 2129743 w 4745620"/>
              <a:gd name="connsiteY9" fmla="*/ 277792 h 278850"/>
              <a:gd name="connsiteX10" fmla="*/ 2361237 w 4745620"/>
              <a:gd name="connsiteY10" fmla="*/ 185193 h 278850"/>
              <a:gd name="connsiteX11" fmla="*/ 2569579 w 4745620"/>
              <a:gd name="connsiteY11" fmla="*/ 173618 h 278850"/>
              <a:gd name="connsiteX12" fmla="*/ 2858947 w 4745620"/>
              <a:gd name="connsiteY12" fmla="*/ 196769 h 278850"/>
              <a:gd name="connsiteX13" fmla="*/ 3090441 w 4745620"/>
              <a:gd name="connsiteY13" fmla="*/ 185195 h 278850"/>
              <a:gd name="connsiteX14" fmla="*/ 3333508 w 4745620"/>
              <a:gd name="connsiteY14" fmla="*/ 196770 h 278850"/>
              <a:gd name="connsiteX15" fmla="*/ 3680750 w 4745620"/>
              <a:gd name="connsiteY15" fmla="*/ 196769 h 278850"/>
              <a:gd name="connsiteX16" fmla="*/ 4039565 w 4745620"/>
              <a:gd name="connsiteY16" fmla="*/ 173620 h 278850"/>
              <a:gd name="connsiteX17" fmla="*/ 4456253 w 4745620"/>
              <a:gd name="connsiteY17" fmla="*/ 162044 h 278850"/>
              <a:gd name="connsiteX18" fmla="*/ 4745620 w 4745620"/>
              <a:gd name="connsiteY18" fmla="*/ 127322 h 278850"/>
              <a:gd name="connsiteX0" fmla="*/ 0 w 4745620"/>
              <a:gd name="connsiteY0" fmla="*/ 0 h 254783"/>
              <a:gd name="connsiteX1" fmla="*/ 254643 w 4745620"/>
              <a:gd name="connsiteY1" fmla="*/ 11574 h 254783"/>
              <a:gd name="connsiteX2" fmla="*/ 451413 w 4745620"/>
              <a:gd name="connsiteY2" fmla="*/ 46298 h 254783"/>
              <a:gd name="connsiteX3" fmla="*/ 798654 w 4745620"/>
              <a:gd name="connsiteY3" fmla="*/ 127321 h 254783"/>
              <a:gd name="connsiteX4" fmla="*/ 1088021 w 4745620"/>
              <a:gd name="connsiteY4" fmla="*/ 208344 h 254783"/>
              <a:gd name="connsiteX5" fmla="*/ 1319514 w 4745620"/>
              <a:gd name="connsiteY5" fmla="*/ 208344 h 254783"/>
              <a:gd name="connsiteX6" fmla="*/ 1539433 w 4745620"/>
              <a:gd name="connsiteY6" fmla="*/ 138896 h 254783"/>
              <a:gd name="connsiteX7" fmla="*/ 1689904 w 4745620"/>
              <a:gd name="connsiteY7" fmla="*/ 173619 h 254783"/>
              <a:gd name="connsiteX8" fmla="*/ 1863525 w 4745620"/>
              <a:gd name="connsiteY8" fmla="*/ 254643 h 254783"/>
              <a:gd name="connsiteX9" fmla="*/ 2152893 w 4745620"/>
              <a:gd name="connsiteY9" fmla="*/ 196769 h 254783"/>
              <a:gd name="connsiteX10" fmla="*/ 2361237 w 4745620"/>
              <a:gd name="connsiteY10" fmla="*/ 185193 h 254783"/>
              <a:gd name="connsiteX11" fmla="*/ 2569579 w 4745620"/>
              <a:gd name="connsiteY11" fmla="*/ 173618 h 254783"/>
              <a:gd name="connsiteX12" fmla="*/ 2858947 w 4745620"/>
              <a:gd name="connsiteY12" fmla="*/ 196769 h 254783"/>
              <a:gd name="connsiteX13" fmla="*/ 3090441 w 4745620"/>
              <a:gd name="connsiteY13" fmla="*/ 185195 h 254783"/>
              <a:gd name="connsiteX14" fmla="*/ 3333508 w 4745620"/>
              <a:gd name="connsiteY14" fmla="*/ 196770 h 254783"/>
              <a:gd name="connsiteX15" fmla="*/ 3680750 w 4745620"/>
              <a:gd name="connsiteY15" fmla="*/ 196769 h 254783"/>
              <a:gd name="connsiteX16" fmla="*/ 4039565 w 4745620"/>
              <a:gd name="connsiteY16" fmla="*/ 173620 h 254783"/>
              <a:gd name="connsiteX17" fmla="*/ 4456253 w 4745620"/>
              <a:gd name="connsiteY17" fmla="*/ 162044 h 254783"/>
              <a:gd name="connsiteX18" fmla="*/ 4745620 w 4745620"/>
              <a:gd name="connsiteY18" fmla="*/ 127322 h 254783"/>
              <a:gd name="connsiteX0" fmla="*/ 0 w 4745620"/>
              <a:gd name="connsiteY0" fmla="*/ 0 h 217762"/>
              <a:gd name="connsiteX1" fmla="*/ 254643 w 4745620"/>
              <a:gd name="connsiteY1" fmla="*/ 11574 h 217762"/>
              <a:gd name="connsiteX2" fmla="*/ 451413 w 4745620"/>
              <a:gd name="connsiteY2" fmla="*/ 46298 h 217762"/>
              <a:gd name="connsiteX3" fmla="*/ 798654 w 4745620"/>
              <a:gd name="connsiteY3" fmla="*/ 127321 h 217762"/>
              <a:gd name="connsiteX4" fmla="*/ 1088021 w 4745620"/>
              <a:gd name="connsiteY4" fmla="*/ 208344 h 217762"/>
              <a:gd name="connsiteX5" fmla="*/ 1319514 w 4745620"/>
              <a:gd name="connsiteY5" fmla="*/ 208344 h 217762"/>
              <a:gd name="connsiteX6" fmla="*/ 1539433 w 4745620"/>
              <a:gd name="connsiteY6" fmla="*/ 138896 h 217762"/>
              <a:gd name="connsiteX7" fmla="*/ 1689904 w 4745620"/>
              <a:gd name="connsiteY7" fmla="*/ 173619 h 217762"/>
              <a:gd name="connsiteX8" fmla="*/ 1851951 w 4745620"/>
              <a:gd name="connsiteY8" fmla="*/ 173620 h 217762"/>
              <a:gd name="connsiteX9" fmla="*/ 2152893 w 4745620"/>
              <a:gd name="connsiteY9" fmla="*/ 196769 h 217762"/>
              <a:gd name="connsiteX10" fmla="*/ 2361237 w 4745620"/>
              <a:gd name="connsiteY10" fmla="*/ 185193 h 217762"/>
              <a:gd name="connsiteX11" fmla="*/ 2569579 w 4745620"/>
              <a:gd name="connsiteY11" fmla="*/ 173618 h 217762"/>
              <a:gd name="connsiteX12" fmla="*/ 2858947 w 4745620"/>
              <a:gd name="connsiteY12" fmla="*/ 196769 h 217762"/>
              <a:gd name="connsiteX13" fmla="*/ 3090441 w 4745620"/>
              <a:gd name="connsiteY13" fmla="*/ 185195 h 217762"/>
              <a:gd name="connsiteX14" fmla="*/ 3333508 w 4745620"/>
              <a:gd name="connsiteY14" fmla="*/ 196770 h 217762"/>
              <a:gd name="connsiteX15" fmla="*/ 3680750 w 4745620"/>
              <a:gd name="connsiteY15" fmla="*/ 196769 h 217762"/>
              <a:gd name="connsiteX16" fmla="*/ 4039565 w 4745620"/>
              <a:gd name="connsiteY16" fmla="*/ 173620 h 217762"/>
              <a:gd name="connsiteX17" fmla="*/ 4456253 w 4745620"/>
              <a:gd name="connsiteY17" fmla="*/ 162044 h 217762"/>
              <a:gd name="connsiteX18" fmla="*/ 4745620 w 4745620"/>
              <a:gd name="connsiteY18" fmla="*/ 127322 h 217762"/>
              <a:gd name="connsiteX0" fmla="*/ 0 w 4745620"/>
              <a:gd name="connsiteY0" fmla="*/ 0 h 208344"/>
              <a:gd name="connsiteX1" fmla="*/ 254643 w 4745620"/>
              <a:gd name="connsiteY1" fmla="*/ 11574 h 208344"/>
              <a:gd name="connsiteX2" fmla="*/ 451413 w 4745620"/>
              <a:gd name="connsiteY2" fmla="*/ 46298 h 208344"/>
              <a:gd name="connsiteX3" fmla="*/ 798654 w 4745620"/>
              <a:gd name="connsiteY3" fmla="*/ 127321 h 208344"/>
              <a:gd name="connsiteX4" fmla="*/ 1064872 w 4745620"/>
              <a:gd name="connsiteY4" fmla="*/ 138896 h 208344"/>
              <a:gd name="connsiteX5" fmla="*/ 1319514 w 4745620"/>
              <a:gd name="connsiteY5" fmla="*/ 208344 h 208344"/>
              <a:gd name="connsiteX6" fmla="*/ 1539433 w 4745620"/>
              <a:gd name="connsiteY6" fmla="*/ 138896 h 208344"/>
              <a:gd name="connsiteX7" fmla="*/ 1689904 w 4745620"/>
              <a:gd name="connsiteY7" fmla="*/ 173619 h 208344"/>
              <a:gd name="connsiteX8" fmla="*/ 1851951 w 4745620"/>
              <a:gd name="connsiteY8" fmla="*/ 173620 h 208344"/>
              <a:gd name="connsiteX9" fmla="*/ 2152893 w 4745620"/>
              <a:gd name="connsiteY9" fmla="*/ 196769 h 208344"/>
              <a:gd name="connsiteX10" fmla="*/ 2361237 w 4745620"/>
              <a:gd name="connsiteY10" fmla="*/ 185193 h 208344"/>
              <a:gd name="connsiteX11" fmla="*/ 2569579 w 4745620"/>
              <a:gd name="connsiteY11" fmla="*/ 173618 h 208344"/>
              <a:gd name="connsiteX12" fmla="*/ 2858947 w 4745620"/>
              <a:gd name="connsiteY12" fmla="*/ 196769 h 208344"/>
              <a:gd name="connsiteX13" fmla="*/ 3090441 w 4745620"/>
              <a:gd name="connsiteY13" fmla="*/ 185195 h 208344"/>
              <a:gd name="connsiteX14" fmla="*/ 3333508 w 4745620"/>
              <a:gd name="connsiteY14" fmla="*/ 196770 h 208344"/>
              <a:gd name="connsiteX15" fmla="*/ 3680750 w 4745620"/>
              <a:gd name="connsiteY15" fmla="*/ 196769 h 208344"/>
              <a:gd name="connsiteX16" fmla="*/ 4039565 w 4745620"/>
              <a:gd name="connsiteY16" fmla="*/ 173620 h 208344"/>
              <a:gd name="connsiteX17" fmla="*/ 4456253 w 4745620"/>
              <a:gd name="connsiteY17" fmla="*/ 162044 h 208344"/>
              <a:gd name="connsiteX18" fmla="*/ 4745620 w 4745620"/>
              <a:gd name="connsiteY18" fmla="*/ 127322 h 208344"/>
              <a:gd name="connsiteX0" fmla="*/ 0 w 4745620"/>
              <a:gd name="connsiteY0" fmla="*/ 0 h 203915"/>
              <a:gd name="connsiteX1" fmla="*/ 254643 w 4745620"/>
              <a:gd name="connsiteY1" fmla="*/ 11574 h 203915"/>
              <a:gd name="connsiteX2" fmla="*/ 451413 w 4745620"/>
              <a:gd name="connsiteY2" fmla="*/ 46298 h 203915"/>
              <a:gd name="connsiteX3" fmla="*/ 798654 w 4745620"/>
              <a:gd name="connsiteY3" fmla="*/ 127321 h 203915"/>
              <a:gd name="connsiteX4" fmla="*/ 1064872 w 4745620"/>
              <a:gd name="connsiteY4" fmla="*/ 138896 h 203915"/>
              <a:gd name="connsiteX5" fmla="*/ 1319514 w 4745620"/>
              <a:gd name="connsiteY5" fmla="*/ 138896 h 203915"/>
              <a:gd name="connsiteX6" fmla="*/ 1539433 w 4745620"/>
              <a:gd name="connsiteY6" fmla="*/ 138896 h 203915"/>
              <a:gd name="connsiteX7" fmla="*/ 1689904 w 4745620"/>
              <a:gd name="connsiteY7" fmla="*/ 173619 h 203915"/>
              <a:gd name="connsiteX8" fmla="*/ 1851951 w 4745620"/>
              <a:gd name="connsiteY8" fmla="*/ 173620 h 203915"/>
              <a:gd name="connsiteX9" fmla="*/ 2152893 w 4745620"/>
              <a:gd name="connsiteY9" fmla="*/ 196769 h 203915"/>
              <a:gd name="connsiteX10" fmla="*/ 2361237 w 4745620"/>
              <a:gd name="connsiteY10" fmla="*/ 185193 h 203915"/>
              <a:gd name="connsiteX11" fmla="*/ 2569579 w 4745620"/>
              <a:gd name="connsiteY11" fmla="*/ 173618 h 203915"/>
              <a:gd name="connsiteX12" fmla="*/ 2858947 w 4745620"/>
              <a:gd name="connsiteY12" fmla="*/ 196769 h 203915"/>
              <a:gd name="connsiteX13" fmla="*/ 3090441 w 4745620"/>
              <a:gd name="connsiteY13" fmla="*/ 185195 h 203915"/>
              <a:gd name="connsiteX14" fmla="*/ 3333508 w 4745620"/>
              <a:gd name="connsiteY14" fmla="*/ 196770 h 203915"/>
              <a:gd name="connsiteX15" fmla="*/ 3680750 w 4745620"/>
              <a:gd name="connsiteY15" fmla="*/ 196769 h 203915"/>
              <a:gd name="connsiteX16" fmla="*/ 4039565 w 4745620"/>
              <a:gd name="connsiteY16" fmla="*/ 173620 h 203915"/>
              <a:gd name="connsiteX17" fmla="*/ 4456253 w 4745620"/>
              <a:gd name="connsiteY17" fmla="*/ 162044 h 203915"/>
              <a:gd name="connsiteX18" fmla="*/ 4745620 w 4745620"/>
              <a:gd name="connsiteY18" fmla="*/ 127322 h 203915"/>
              <a:gd name="connsiteX0" fmla="*/ 0 w 4745620"/>
              <a:gd name="connsiteY0" fmla="*/ 0 h 203915"/>
              <a:gd name="connsiteX1" fmla="*/ 254643 w 4745620"/>
              <a:gd name="connsiteY1" fmla="*/ 11574 h 203915"/>
              <a:gd name="connsiteX2" fmla="*/ 451413 w 4745620"/>
              <a:gd name="connsiteY2" fmla="*/ 46298 h 203915"/>
              <a:gd name="connsiteX3" fmla="*/ 798654 w 4745620"/>
              <a:gd name="connsiteY3" fmla="*/ 127321 h 203915"/>
              <a:gd name="connsiteX4" fmla="*/ 1064872 w 4745620"/>
              <a:gd name="connsiteY4" fmla="*/ 138896 h 203915"/>
              <a:gd name="connsiteX5" fmla="*/ 1319514 w 4745620"/>
              <a:gd name="connsiteY5" fmla="*/ 138896 h 203915"/>
              <a:gd name="connsiteX6" fmla="*/ 1539433 w 4745620"/>
              <a:gd name="connsiteY6" fmla="*/ 138896 h 203915"/>
              <a:gd name="connsiteX7" fmla="*/ 1689904 w 4745620"/>
              <a:gd name="connsiteY7" fmla="*/ 173619 h 203915"/>
              <a:gd name="connsiteX8" fmla="*/ 1851951 w 4745620"/>
              <a:gd name="connsiteY8" fmla="*/ 173620 h 203915"/>
              <a:gd name="connsiteX9" fmla="*/ 2152893 w 4745620"/>
              <a:gd name="connsiteY9" fmla="*/ 196769 h 203915"/>
              <a:gd name="connsiteX10" fmla="*/ 2361237 w 4745620"/>
              <a:gd name="connsiteY10" fmla="*/ 185193 h 203915"/>
              <a:gd name="connsiteX11" fmla="*/ 2569579 w 4745620"/>
              <a:gd name="connsiteY11" fmla="*/ 173618 h 203915"/>
              <a:gd name="connsiteX12" fmla="*/ 2858947 w 4745620"/>
              <a:gd name="connsiteY12" fmla="*/ 196769 h 203915"/>
              <a:gd name="connsiteX13" fmla="*/ 3090441 w 4745620"/>
              <a:gd name="connsiteY13" fmla="*/ 185195 h 203915"/>
              <a:gd name="connsiteX14" fmla="*/ 3333508 w 4745620"/>
              <a:gd name="connsiteY14" fmla="*/ 196770 h 203915"/>
              <a:gd name="connsiteX15" fmla="*/ 3680750 w 4745620"/>
              <a:gd name="connsiteY15" fmla="*/ 196769 h 203915"/>
              <a:gd name="connsiteX16" fmla="*/ 4039565 w 4745620"/>
              <a:gd name="connsiteY16" fmla="*/ 173620 h 203915"/>
              <a:gd name="connsiteX17" fmla="*/ 4456253 w 4745620"/>
              <a:gd name="connsiteY17" fmla="*/ 162044 h 203915"/>
              <a:gd name="connsiteX18" fmla="*/ 4745620 w 4745620"/>
              <a:gd name="connsiteY18" fmla="*/ 127322 h 203915"/>
              <a:gd name="connsiteX0" fmla="*/ 0 w 4745620"/>
              <a:gd name="connsiteY0" fmla="*/ 0 h 203915"/>
              <a:gd name="connsiteX1" fmla="*/ 254643 w 4745620"/>
              <a:gd name="connsiteY1" fmla="*/ 11574 h 203915"/>
              <a:gd name="connsiteX2" fmla="*/ 451413 w 4745620"/>
              <a:gd name="connsiteY2" fmla="*/ 46298 h 203915"/>
              <a:gd name="connsiteX3" fmla="*/ 798654 w 4745620"/>
              <a:gd name="connsiteY3" fmla="*/ 127321 h 203915"/>
              <a:gd name="connsiteX4" fmla="*/ 1064872 w 4745620"/>
              <a:gd name="connsiteY4" fmla="*/ 138896 h 203915"/>
              <a:gd name="connsiteX5" fmla="*/ 1319514 w 4745620"/>
              <a:gd name="connsiteY5" fmla="*/ 138896 h 203915"/>
              <a:gd name="connsiteX6" fmla="*/ 1539433 w 4745620"/>
              <a:gd name="connsiteY6" fmla="*/ 138896 h 203915"/>
              <a:gd name="connsiteX7" fmla="*/ 1851951 w 4745620"/>
              <a:gd name="connsiteY7" fmla="*/ 173620 h 203915"/>
              <a:gd name="connsiteX8" fmla="*/ 2152893 w 4745620"/>
              <a:gd name="connsiteY8" fmla="*/ 196769 h 203915"/>
              <a:gd name="connsiteX9" fmla="*/ 2361237 w 4745620"/>
              <a:gd name="connsiteY9" fmla="*/ 185193 h 203915"/>
              <a:gd name="connsiteX10" fmla="*/ 2569579 w 4745620"/>
              <a:gd name="connsiteY10" fmla="*/ 173618 h 203915"/>
              <a:gd name="connsiteX11" fmla="*/ 2858947 w 4745620"/>
              <a:gd name="connsiteY11" fmla="*/ 196769 h 203915"/>
              <a:gd name="connsiteX12" fmla="*/ 3090441 w 4745620"/>
              <a:gd name="connsiteY12" fmla="*/ 185195 h 203915"/>
              <a:gd name="connsiteX13" fmla="*/ 3333508 w 4745620"/>
              <a:gd name="connsiteY13" fmla="*/ 196770 h 203915"/>
              <a:gd name="connsiteX14" fmla="*/ 3680750 w 4745620"/>
              <a:gd name="connsiteY14" fmla="*/ 196769 h 203915"/>
              <a:gd name="connsiteX15" fmla="*/ 4039565 w 4745620"/>
              <a:gd name="connsiteY15" fmla="*/ 173620 h 203915"/>
              <a:gd name="connsiteX16" fmla="*/ 4456253 w 4745620"/>
              <a:gd name="connsiteY16" fmla="*/ 162044 h 203915"/>
              <a:gd name="connsiteX17" fmla="*/ 4745620 w 4745620"/>
              <a:gd name="connsiteY17" fmla="*/ 127322 h 203915"/>
              <a:gd name="connsiteX0" fmla="*/ 0 w 4745620"/>
              <a:gd name="connsiteY0" fmla="*/ 0 h 203915"/>
              <a:gd name="connsiteX1" fmla="*/ 254643 w 4745620"/>
              <a:gd name="connsiteY1" fmla="*/ 11574 h 203915"/>
              <a:gd name="connsiteX2" fmla="*/ 451413 w 4745620"/>
              <a:gd name="connsiteY2" fmla="*/ 46298 h 203915"/>
              <a:gd name="connsiteX3" fmla="*/ 798654 w 4745620"/>
              <a:gd name="connsiteY3" fmla="*/ 127321 h 203915"/>
              <a:gd name="connsiteX4" fmla="*/ 1064872 w 4745620"/>
              <a:gd name="connsiteY4" fmla="*/ 138896 h 203915"/>
              <a:gd name="connsiteX5" fmla="*/ 1319514 w 4745620"/>
              <a:gd name="connsiteY5" fmla="*/ 138896 h 203915"/>
              <a:gd name="connsiteX6" fmla="*/ 1539433 w 4745620"/>
              <a:gd name="connsiteY6" fmla="*/ 138896 h 203915"/>
              <a:gd name="connsiteX7" fmla="*/ 1840377 w 4745620"/>
              <a:gd name="connsiteY7" fmla="*/ 138896 h 203915"/>
              <a:gd name="connsiteX8" fmla="*/ 2152893 w 4745620"/>
              <a:gd name="connsiteY8" fmla="*/ 196769 h 203915"/>
              <a:gd name="connsiteX9" fmla="*/ 2361237 w 4745620"/>
              <a:gd name="connsiteY9" fmla="*/ 185193 h 203915"/>
              <a:gd name="connsiteX10" fmla="*/ 2569579 w 4745620"/>
              <a:gd name="connsiteY10" fmla="*/ 173618 h 203915"/>
              <a:gd name="connsiteX11" fmla="*/ 2858947 w 4745620"/>
              <a:gd name="connsiteY11" fmla="*/ 196769 h 203915"/>
              <a:gd name="connsiteX12" fmla="*/ 3090441 w 4745620"/>
              <a:gd name="connsiteY12" fmla="*/ 185195 h 203915"/>
              <a:gd name="connsiteX13" fmla="*/ 3333508 w 4745620"/>
              <a:gd name="connsiteY13" fmla="*/ 196770 h 203915"/>
              <a:gd name="connsiteX14" fmla="*/ 3680750 w 4745620"/>
              <a:gd name="connsiteY14" fmla="*/ 196769 h 203915"/>
              <a:gd name="connsiteX15" fmla="*/ 4039565 w 4745620"/>
              <a:gd name="connsiteY15" fmla="*/ 173620 h 203915"/>
              <a:gd name="connsiteX16" fmla="*/ 4456253 w 4745620"/>
              <a:gd name="connsiteY16" fmla="*/ 162044 h 203915"/>
              <a:gd name="connsiteX17" fmla="*/ 4745620 w 4745620"/>
              <a:gd name="connsiteY17" fmla="*/ 127322 h 203915"/>
              <a:gd name="connsiteX0" fmla="*/ 0 w 4745620"/>
              <a:gd name="connsiteY0" fmla="*/ 0 h 203915"/>
              <a:gd name="connsiteX1" fmla="*/ 254643 w 4745620"/>
              <a:gd name="connsiteY1" fmla="*/ 11574 h 203915"/>
              <a:gd name="connsiteX2" fmla="*/ 451413 w 4745620"/>
              <a:gd name="connsiteY2" fmla="*/ 46298 h 203915"/>
              <a:gd name="connsiteX3" fmla="*/ 798654 w 4745620"/>
              <a:gd name="connsiteY3" fmla="*/ 127321 h 203915"/>
              <a:gd name="connsiteX4" fmla="*/ 1064872 w 4745620"/>
              <a:gd name="connsiteY4" fmla="*/ 138896 h 203915"/>
              <a:gd name="connsiteX5" fmla="*/ 1319514 w 4745620"/>
              <a:gd name="connsiteY5" fmla="*/ 138896 h 203915"/>
              <a:gd name="connsiteX6" fmla="*/ 1539433 w 4745620"/>
              <a:gd name="connsiteY6" fmla="*/ 138896 h 203915"/>
              <a:gd name="connsiteX7" fmla="*/ 1840377 w 4745620"/>
              <a:gd name="connsiteY7" fmla="*/ 138896 h 203915"/>
              <a:gd name="connsiteX8" fmla="*/ 2152893 w 4745620"/>
              <a:gd name="connsiteY8" fmla="*/ 150471 h 203915"/>
              <a:gd name="connsiteX9" fmla="*/ 2361237 w 4745620"/>
              <a:gd name="connsiteY9" fmla="*/ 185193 h 203915"/>
              <a:gd name="connsiteX10" fmla="*/ 2569579 w 4745620"/>
              <a:gd name="connsiteY10" fmla="*/ 173618 h 203915"/>
              <a:gd name="connsiteX11" fmla="*/ 2858947 w 4745620"/>
              <a:gd name="connsiteY11" fmla="*/ 196769 h 203915"/>
              <a:gd name="connsiteX12" fmla="*/ 3090441 w 4745620"/>
              <a:gd name="connsiteY12" fmla="*/ 185195 h 203915"/>
              <a:gd name="connsiteX13" fmla="*/ 3333508 w 4745620"/>
              <a:gd name="connsiteY13" fmla="*/ 196770 h 203915"/>
              <a:gd name="connsiteX14" fmla="*/ 3680750 w 4745620"/>
              <a:gd name="connsiteY14" fmla="*/ 196769 h 203915"/>
              <a:gd name="connsiteX15" fmla="*/ 4039565 w 4745620"/>
              <a:gd name="connsiteY15" fmla="*/ 173620 h 203915"/>
              <a:gd name="connsiteX16" fmla="*/ 4456253 w 4745620"/>
              <a:gd name="connsiteY16" fmla="*/ 162044 h 203915"/>
              <a:gd name="connsiteX17" fmla="*/ 4745620 w 4745620"/>
              <a:gd name="connsiteY17" fmla="*/ 127322 h 203915"/>
              <a:gd name="connsiteX0" fmla="*/ 0 w 4745620"/>
              <a:gd name="connsiteY0" fmla="*/ 0 h 203915"/>
              <a:gd name="connsiteX1" fmla="*/ 254643 w 4745620"/>
              <a:gd name="connsiteY1" fmla="*/ 11574 h 203915"/>
              <a:gd name="connsiteX2" fmla="*/ 451413 w 4745620"/>
              <a:gd name="connsiteY2" fmla="*/ 46298 h 203915"/>
              <a:gd name="connsiteX3" fmla="*/ 798654 w 4745620"/>
              <a:gd name="connsiteY3" fmla="*/ 127321 h 203915"/>
              <a:gd name="connsiteX4" fmla="*/ 1064872 w 4745620"/>
              <a:gd name="connsiteY4" fmla="*/ 138896 h 203915"/>
              <a:gd name="connsiteX5" fmla="*/ 1319514 w 4745620"/>
              <a:gd name="connsiteY5" fmla="*/ 138896 h 203915"/>
              <a:gd name="connsiteX6" fmla="*/ 1539433 w 4745620"/>
              <a:gd name="connsiteY6" fmla="*/ 138896 h 203915"/>
              <a:gd name="connsiteX7" fmla="*/ 1840377 w 4745620"/>
              <a:gd name="connsiteY7" fmla="*/ 138896 h 203915"/>
              <a:gd name="connsiteX8" fmla="*/ 2152893 w 4745620"/>
              <a:gd name="connsiteY8" fmla="*/ 150471 h 203915"/>
              <a:gd name="connsiteX9" fmla="*/ 2372812 w 4745620"/>
              <a:gd name="connsiteY9" fmla="*/ 162043 h 203915"/>
              <a:gd name="connsiteX10" fmla="*/ 2569579 w 4745620"/>
              <a:gd name="connsiteY10" fmla="*/ 173618 h 203915"/>
              <a:gd name="connsiteX11" fmla="*/ 2858947 w 4745620"/>
              <a:gd name="connsiteY11" fmla="*/ 196769 h 203915"/>
              <a:gd name="connsiteX12" fmla="*/ 3090441 w 4745620"/>
              <a:gd name="connsiteY12" fmla="*/ 185195 h 203915"/>
              <a:gd name="connsiteX13" fmla="*/ 3333508 w 4745620"/>
              <a:gd name="connsiteY13" fmla="*/ 196770 h 203915"/>
              <a:gd name="connsiteX14" fmla="*/ 3680750 w 4745620"/>
              <a:gd name="connsiteY14" fmla="*/ 196769 h 203915"/>
              <a:gd name="connsiteX15" fmla="*/ 4039565 w 4745620"/>
              <a:gd name="connsiteY15" fmla="*/ 173620 h 203915"/>
              <a:gd name="connsiteX16" fmla="*/ 4456253 w 4745620"/>
              <a:gd name="connsiteY16" fmla="*/ 162044 h 203915"/>
              <a:gd name="connsiteX17" fmla="*/ 4745620 w 4745620"/>
              <a:gd name="connsiteY17" fmla="*/ 127322 h 203915"/>
              <a:gd name="connsiteX0" fmla="*/ 0 w 4745620"/>
              <a:gd name="connsiteY0" fmla="*/ 0 h 203915"/>
              <a:gd name="connsiteX1" fmla="*/ 254643 w 4745620"/>
              <a:gd name="connsiteY1" fmla="*/ 11574 h 203915"/>
              <a:gd name="connsiteX2" fmla="*/ 451413 w 4745620"/>
              <a:gd name="connsiteY2" fmla="*/ 46298 h 203915"/>
              <a:gd name="connsiteX3" fmla="*/ 798654 w 4745620"/>
              <a:gd name="connsiteY3" fmla="*/ 127321 h 203915"/>
              <a:gd name="connsiteX4" fmla="*/ 1064872 w 4745620"/>
              <a:gd name="connsiteY4" fmla="*/ 138896 h 203915"/>
              <a:gd name="connsiteX5" fmla="*/ 1319514 w 4745620"/>
              <a:gd name="connsiteY5" fmla="*/ 138896 h 203915"/>
              <a:gd name="connsiteX6" fmla="*/ 1539433 w 4745620"/>
              <a:gd name="connsiteY6" fmla="*/ 138896 h 203915"/>
              <a:gd name="connsiteX7" fmla="*/ 1840377 w 4745620"/>
              <a:gd name="connsiteY7" fmla="*/ 138896 h 203915"/>
              <a:gd name="connsiteX8" fmla="*/ 2152893 w 4745620"/>
              <a:gd name="connsiteY8" fmla="*/ 150471 h 203915"/>
              <a:gd name="connsiteX9" fmla="*/ 2372812 w 4745620"/>
              <a:gd name="connsiteY9" fmla="*/ 162043 h 203915"/>
              <a:gd name="connsiteX10" fmla="*/ 2569579 w 4745620"/>
              <a:gd name="connsiteY10" fmla="*/ 173618 h 203915"/>
              <a:gd name="connsiteX11" fmla="*/ 2858947 w 4745620"/>
              <a:gd name="connsiteY11" fmla="*/ 196769 h 203915"/>
              <a:gd name="connsiteX12" fmla="*/ 3090441 w 4745620"/>
              <a:gd name="connsiteY12" fmla="*/ 185195 h 203915"/>
              <a:gd name="connsiteX13" fmla="*/ 3333508 w 4745620"/>
              <a:gd name="connsiteY13" fmla="*/ 196770 h 203915"/>
              <a:gd name="connsiteX14" fmla="*/ 3680750 w 4745620"/>
              <a:gd name="connsiteY14" fmla="*/ 196769 h 203915"/>
              <a:gd name="connsiteX15" fmla="*/ 4039565 w 4745620"/>
              <a:gd name="connsiteY15" fmla="*/ 173620 h 203915"/>
              <a:gd name="connsiteX16" fmla="*/ 4456253 w 4745620"/>
              <a:gd name="connsiteY16" fmla="*/ 162044 h 203915"/>
              <a:gd name="connsiteX17" fmla="*/ 4745620 w 4745620"/>
              <a:gd name="connsiteY17" fmla="*/ 127322 h 203915"/>
              <a:gd name="connsiteX0" fmla="*/ 0 w 4745620"/>
              <a:gd name="connsiteY0" fmla="*/ 0 h 203915"/>
              <a:gd name="connsiteX1" fmla="*/ 254643 w 4745620"/>
              <a:gd name="connsiteY1" fmla="*/ 11574 h 203915"/>
              <a:gd name="connsiteX2" fmla="*/ 451413 w 4745620"/>
              <a:gd name="connsiteY2" fmla="*/ 46298 h 203915"/>
              <a:gd name="connsiteX3" fmla="*/ 1064872 w 4745620"/>
              <a:gd name="connsiteY3" fmla="*/ 138896 h 203915"/>
              <a:gd name="connsiteX4" fmla="*/ 1319514 w 4745620"/>
              <a:gd name="connsiteY4" fmla="*/ 138896 h 203915"/>
              <a:gd name="connsiteX5" fmla="*/ 1539433 w 4745620"/>
              <a:gd name="connsiteY5" fmla="*/ 138896 h 203915"/>
              <a:gd name="connsiteX6" fmla="*/ 1840377 w 4745620"/>
              <a:gd name="connsiteY6" fmla="*/ 138896 h 203915"/>
              <a:gd name="connsiteX7" fmla="*/ 2152893 w 4745620"/>
              <a:gd name="connsiteY7" fmla="*/ 150471 h 203915"/>
              <a:gd name="connsiteX8" fmla="*/ 2372812 w 4745620"/>
              <a:gd name="connsiteY8" fmla="*/ 162043 h 203915"/>
              <a:gd name="connsiteX9" fmla="*/ 2569579 w 4745620"/>
              <a:gd name="connsiteY9" fmla="*/ 173618 h 203915"/>
              <a:gd name="connsiteX10" fmla="*/ 2858947 w 4745620"/>
              <a:gd name="connsiteY10" fmla="*/ 196769 h 203915"/>
              <a:gd name="connsiteX11" fmla="*/ 3090441 w 4745620"/>
              <a:gd name="connsiteY11" fmla="*/ 185195 h 203915"/>
              <a:gd name="connsiteX12" fmla="*/ 3333508 w 4745620"/>
              <a:gd name="connsiteY12" fmla="*/ 196770 h 203915"/>
              <a:gd name="connsiteX13" fmla="*/ 3680750 w 4745620"/>
              <a:gd name="connsiteY13" fmla="*/ 196769 h 203915"/>
              <a:gd name="connsiteX14" fmla="*/ 4039565 w 4745620"/>
              <a:gd name="connsiteY14" fmla="*/ 173620 h 203915"/>
              <a:gd name="connsiteX15" fmla="*/ 4456253 w 4745620"/>
              <a:gd name="connsiteY15" fmla="*/ 162044 h 203915"/>
              <a:gd name="connsiteX16" fmla="*/ 4745620 w 4745620"/>
              <a:gd name="connsiteY16" fmla="*/ 127322 h 203915"/>
              <a:gd name="connsiteX0" fmla="*/ 0 w 4745620"/>
              <a:gd name="connsiteY0" fmla="*/ 0 h 203915"/>
              <a:gd name="connsiteX1" fmla="*/ 254643 w 4745620"/>
              <a:gd name="connsiteY1" fmla="*/ 11574 h 203915"/>
              <a:gd name="connsiteX2" fmla="*/ 706056 w 4745620"/>
              <a:gd name="connsiteY2" fmla="*/ 46298 h 203915"/>
              <a:gd name="connsiteX3" fmla="*/ 1064872 w 4745620"/>
              <a:gd name="connsiteY3" fmla="*/ 138896 h 203915"/>
              <a:gd name="connsiteX4" fmla="*/ 1319514 w 4745620"/>
              <a:gd name="connsiteY4" fmla="*/ 138896 h 203915"/>
              <a:gd name="connsiteX5" fmla="*/ 1539433 w 4745620"/>
              <a:gd name="connsiteY5" fmla="*/ 138896 h 203915"/>
              <a:gd name="connsiteX6" fmla="*/ 1840377 w 4745620"/>
              <a:gd name="connsiteY6" fmla="*/ 138896 h 203915"/>
              <a:gd name="connsiteX7" fmla="*/ 2152893 w 4745620"/>
              <a:gd name="connsiteY7" fmla="*/ 150471 h 203915"/>
              <a:gd name="connsiteX8" fmla="*/ 2372812 w 4745620"/>
              <a:gd name="connsiteY8" fmla="*/ 162043 h 203915"/>
              <a:gd name="connsiteX9" fmla="*/ 2569579 w 4745620"/>
              <a:gd name="connsiteY9" fmla="*/ 173618 h 203915"/>
              <a:gd name="connsiteX10" fmla="*/ 2858947 w 4745620"/>
              <a:gd name="connsiteY10" fmla="*/ 196769 h 203915"/>
              <a:gd name="connsiteX11" fmla="*/ 3090441 w 4745620"/>
              <a:gd name="connsiteY11" fmla="*/ 185195 h 203915"/>
              <a:gd name="connsiteX12" fmla="*/ 3333508 w 4745620"/>
              <a:gd name="connsiteY12" fmla="*/ 196770 h 203915"/>
              <a:gd name="connsiteX13" fmla="*/ 3680750 w 4745620"/>
              <a:gd name="connsiteY13" fmla="*/ 196769 h 203915"/>
              <a:gd name="connsiteX14" fmla="*/ 4039565 w 4745620"/>
              <a:gd name="connsiteY14" fmla="*/ 173620 h 203915"/>
              <a:gd name="connsiteX15" fmla="*/ 4456253 w 4745620"/>
              <a:gd name="connsiteY15" fmla="*/ 162044 h 203915"/>
              <a:gd name="connsiteX16" fmla="*/ 4745620 w 4745620"/>
              <a:gd name="connsiteY16" fmla="*/ 127322 h 203915"/>
              <a:gd name="connsiteX0" fmla="*/ 0 w 4745620"/>
              <a:gd name="connsiteY0" fmla="*/ 0 h 203915"/>
              <a:gd name="connsiteX1" fmla="*/ 254643 w 4745620"/>
              <a:gd name="connsiteY1" fmla="*/ 11574 h 203915"/>
              <a:gd name="connsiteX2" fmla="*/ 706056 w 4745620"/>
              <a:gd name="connsiteY2" fmla="*/ 46298 h 203915"/>
              <a:gd name="connsiteX3" fmla="*/ 1099596 w 4745620"/>
              <a:gd name="connsiteY3" fmla="*/ 46298 h 203915"/>
              <a:gd name="connsiteX4" fmla="*/ 1319514 w 4745620"/>
              <a:gd name="connsiteY4" fmla="*/ 138896 h 203915"/>
              <a:gd name="connsiteX5" fmla="*/ 1539433 w 4745620"/>
              <a:gd name="connsiteY5" fmla="*/ 138896 h 203915"/>
              <a:gd name="connsiteX6" fmla="*/ 1840377 w 4745620"/>
              <a:gd name="connsiteY6" fmla="*/ 138896 h 203915"/>
              <a:gd name="connsiteX7" fmla="*/ 2152893 w 4745620"/>
              <a:gd name="connsiteY7" fmla="*/ 150471 h 203915"/>
              <a:gd name="connsiteX8" fmla="*/ 2372812 w 4745620"/>
              <a:gd name="connsiteY8" fmla="*/ 162043 h 203915"/>
              <a:gd name="connsiteX9" fmla="*/ 2569579 w 4745620"/>
              <a:gd name="connsiteY9" fmla="*/ 173618 h 203915"/>
              <a:gd name="connsiteX10" fmla="*/ 2858947 w 4745620"/>
              <a:gd name="connsiteY10" fmla="*/ 196769 h 203915"/>
              <a:gd name="connsiteX11" fmla="*/ 3090441 w 4745620"/>
              <a:gd name="connsiteY11" fmla="*/ 185195 h 203915"/>
              <a:gd name="connsiteX12" fmla="*/ 3333508 w 4745620"/>
              <a:gd name="connsiteY12" fmla="*/ 196770 h 203915"/>
              <a:gd name="connsiteX13" fmla="*/ 3680750 w 4745620"/>
              <a:gd name="connsiteY13" fmla="*/ 196769 h 203915"/>
              <a:gd name="connsiteX14" fmla="*/ 4039565 w 4745620"/>
              <a:gd name="connsiteY14" fmla="*/ 173620 h 203915"/>
              <a:gd name="connsiteX15" fmla="*/ 4456253 w 4745620"/>
              <a:gd name="connsiteY15" fmla="*/ 162044 h 203915"/>
              <a:gd name="connsiteX16" fmla="*/ 4745620 w 4745620"/>
              <a:gd name="connsiteY16" fmla="*/ 127322 h 203915"/>
              <a:gd name="connsiteX0" fmla="*/ 0 w 4745620"/>
              <a:gd name="connsiteY0" fmla="*/ 0 h 203915"/>
              <a:gd name="connsiteX1" fmla="*/ 254643 w 4745620"/>
              <a:gd name="connsiteY1" fmla="*/ 11574 h 203915"/>
              <a:gd name="connsiteX2" fmla="*/ 706056 w 4745620"/>
              <a:gd name="connsiteY2" fmla="*/ 46298 h 203915"/>
              <a:gd name="connsiteX3" fmla="*/ 1099596 w 4745620"/>
              <a:gd name="connsiteY3" fmla="*/ 46298 h 203915"/>
              <a:gd name="connsiteX4" fmla="*/ 1319514 w 4745620"/>
              <a:gd name="connsiteY4" fmla="*/ 138896 h 203915"/>
              <a:gd name="connsiteX5" fmla="*/ 1539433 w 4745620"/>
              <a:gd name="connsiteY5" fmla="*/ 138896 h 203915"/>
              <a:gd name="connsiteX6" fmla="*/ 1840377 w 4745620"/>
              <a:gd name="connsiteY6" fmla="*/ 138896 h 203915"/>
              <a:gd name="connsiteX7" fmla="*/ 2152893 w 4745620"/>
              <a:gd name="connsiteY7" fmla="*/ 150471 h 203915"/>
              <a:gd name="connsiteX8" fmla="*/ 2372812 w 4745620"/>
              <a:gd name="connsiteY8" fmla="*/ 162043 h 203915"/>
              <a:gd name="connsiteX9" fmla="*/ 2569579 w 4745620"/>
              <a:gd name="connsiteY9" fmla="*/ 173618 h 203915"/>
              <a:gd name="connsiteX10" fmla="*/ 2858947 w 4745620"/>
              <a:gd name="connsiteY10" fmla="*/ 196769 h 203915"/>
              <a:gd name="connsiteX11" fmla="*/ 3090441 w 4745620"/>
              <a:gd name="connsiteY11" fmla="*/ 185195 h 203915"/>
              <a:gd name="connsiteX12" fmla="*/ 3333508 w 4745620"/>
              <a:gd name="connsiteY12" fmla="*/ 196770 h 203915"/>
              <a:gd name="connsiteX13" fmla="*/ 3680750 w 4745620"/>
              <a:gd name="connsiteY13" fmla="*/ 196769 h 203915"/>
              <a:gd name="connsiteX14" fmla="*/ 4039565 w 4745620"/>
              <a:gd name="connsiteY14" fmla="*/ 173620 h 203915"/>
              <a:gd name="connsiteX15" fmla="*/ 4456253 w 4745620"/>
              <a:gd name="connsiteY15" fmla="*/ 162044 h 203915"/>
              <a:gd name="connsiteX16" fmla="*/ 4745620 w 4745620"/>
              <a:gd name="connsiteY16" fmla="*/ 127322 h 203915"/>
              <a:gd name="connsiteX0" fmla="*/ 0 w 4745620"/>
              <a:gd name="connsiteY0" fmla="*/ 0 h 203915"/>
              <a:gd name="connsiteX1" fmla="*/ 254643 w 4745620"/>
              <a:gd name="connsiteY1" fmla="*/ 11574 h 203915"/>
              <a:gd name="connsiteX2" fmla="*/ 706056 w 4745620"/>
              <a:gd name="connsiteY2" fmla="*/ 46298 h 203915"/>
              <a:gd name="connsiteX3" fmla="*/ 1099596 w 4745620"/>
              <a:gd name="connsiteY3" fmla="*/ 46298 h 203915"/>
              <a:gd name="connsiteX4" fmla="*/ 1539433 w 4745620"/>
              <a:gd name="connsiteY4" fmla="*/ 138896 h 203915"/>
              <a:gd name="connsiteX5" fmla="*/ 1840377 w 4745620"/>
              <a:gd name="connsiteY5" fmla="*/ 138896 h 203915"/>
              <a:gd name="connsiteX6" fmla="*/ 2152893 w 4745620"/>
              <a:gd name="connsiteY6" fmla="*/ 150471 h 203915"/>
              <a:gd name="connsiteX7" fmla="*/ 2372812 w 4745620"/>
              <a:gd name="connsiteY7" fmla="*/ 162043 h 203915"/>
              <a:gd name="connsiteX8" fmla="*/ 2569579 w 4745620"/>
              <a:gd name="connsiteY8" fmla="*/ 173618 h 203915"/>
              <a:gd name="connsiteX9" fmla="*/ 2858947 w 4745620"/>
              <a:gd name="connsiteY9" fmla="*/ 196769 h 203915"/>
              <a:gd name="connsiteX10" fmla="*/ 3090441 w 4745620"/>
              <a:gd name="connsiteY10" fmla="*/ 185195 h 203915"/>
              <a:gd name="connsiteX11" fmla="*/ 3333508 w 4745620"/>
              <a:gd name="connsiteY11" fmla="*/ 196770 h 203915"/>
              <a:gd name="connsiteX12" fmla="*/ 3680750 w 4745620"/>
              <a:gd name="connsiteY12" fmla="*/ 196769 h 203915"/>
              <a:gd name="connsiteX13" fmla="*/ 4039565 w 4745620"/>
              <a:gd name="connsiteY13" fmla="*/ 173620 h 203915"/>
              <a:gd name="connsiteX14" fmla="*/ 4456253 w 4745620"/>
              <a:gd name="connsiteY14" fmla="*/ 162044 h 203915"/>
              <a:gd name="connsiteX15" fmla="*/ 4745620 w 4745620"/>
              <a:gd name="connsiteY15" fmla="*/ 127322 h 203915"/>
              <a:gd name="connsiteX0" fmla="*/ 0 w 4745620"/>
              <a:gd name="connsiteY0" fmla="*/ 0 h 203915"/>
              <a:gd name="connsiteX1" fmla="*/ 254643 w 4745620"/>
              <a:gd name="connsiteY1" fmla="*/ 11574 h 203915"/>
              <a:gd name="connsiteX2" fmla="*/ 706056 w 4745620"/>
              <a:gd name="connsiteY2" fmla="*/ 46298 h 203915"/>
              <a:gd name="connsiteX3" fmla="*/ 1099596 w 4745620"/>
              <a:gd name="connsiteY3" fmla="*/ 46298 h 203915"/>
              <a:gd name="connsiteX4" fmla="*/ 1551008 w 4745620"/>
              <a:gd name="connsiteY4" fmla="*/ 81022 h 203915"/>
              <a:gd name="connsiteX5" fmla="*/ 1840377 w 4745620"/>
              <a:gd name="connsiteY5" fmla="*/ 138896 h 203915"/>
              <a:gd name="connsiteX6" fmla="*/ 2152893 w 4745620"/>
              <a:gd name="connsiteY6" fmla="*/ 150471 h 203915"/>
              <a:gd name="connsiteX7" fmla="*/ 2372812 w 4745620"/>
              <a:gd name="connsiteY7" fmla="*/ 162043 h 203915"/>
              <a:gd name="connsiteX8" fmla="*/ 2569579 w 4745620"/>
              <a:gd name="connsiteY8" fmla="*/ 173618 h 203915"/>
              <a:gd name="connsiteX9" fmla="*/ 2858947 w 4745620"/>
              <a:gd name="connsiteY9" fmla="*/ 196769 h 203915"/>
              <a:gd name="connsiteX10" fmla="*/ 3090441 w 4745620"/>
              <a:gd name="connsiteY10" fmla="*/ 185195 h 203915"/>
              <a:gd name="connsiteX11" fmla="*/ 3333508 w 4745620"/>
              <a:gd name="connsiteY11" fmla="*/ 196770 h 203915"/>
              <a:gd name="connsiteX12" fmla="*/ 3680750 w 4745620"/>
              <a:gd name="connsiteY12" fmla="*/ 196769 h 203915"/>
              <a:gd name="connsiteX13" fmla="*/ 4039565 w 4745620"/>
              <a:gd name="connsiteY13" fmla="*/ 173620 h 203915"/>
              <a:gd name="connsiteX14" fmla="*/ 4456253 w 4745620"/>
              <a:gd name="connsiteY14" fmla="*/ 162044 h 203915"/>
              <a:gd name="connsiteX15" fmla="*/ 4745620 w 4745620"/>
              <a:gd name="connsiteY15" fmla="*/ 127322 h 203915"/>
              <a:gd name="connsiteX0" fmla="*/ 0 w 4745620"/>
              <a:gd name="connsiteY0" fmla="*/ 0 h 203915"/>
              <a:gd name="connsiteX1" fmla="*/ 254643 w 4745620"/>
              <a:gd name="connsiteY1" fmla="*/ 11574 h 203915"/>
              <a:gd name="connsiteX2" fmla="*/ 706056 w 4745620"/>
              <a:gd name="connsiteY2" fmla="*/ 46298 h 203915"/>
              <a:gd name="connsiteX3" fmla="*/ 1111170 w 4745620"/>
              <a:gd name="connsiteY3" fmla="*/ 81022 h 203915"/>
              <a:gd name="connsiteX4" fmla="*/ 1551008 w 4745620"/>
              <a:gd name="connsiteY4" fmla="*/ 81022 h 203915"/>
              <a:gd name="connsiteX5" fmla="*/ 1840377 w 4745620"/>
              <a:gd name="connsiteY5" fmla="*/ 138896 h 203915"/>
              <a:gd name="connsiteX6" fmla="*/ 2152893 w 4745620"/>
              <a:gd name="connsiteY6" fmla="*/ 150471 h 203915"/>
              <a:gd name="connsiteX7" fmla="*/ 2372812 w 4745620"/>
              <a:gd name="connsiteY7" fmla="*/ 162043 h 203915"/>
              <a:gd name="connsiteX8" fmla="*/ 2569579 w 4745620"/>
              <a:gd name="connsiteY8" fmla="*/ 173618 h 203915"/>
              <a:gd name="connsiteX9" fmla="*/ 2858947 w 4745620"/>
              <a:gd name="connsiteY9" fmla="*/ 196769 h 203915"/>
              <a:gd name="connsiteX10" fmla="*/ 3090441 w 4745620"/>
              <a:gd name="connsiteY10" fmla="*/ 185195 h 203915"/>
              <a:gd name="connsiteX11" fmla="*/ 3333508 w 4745620"/>
              <a:gd name="connsiteY11" fmla="*/ 196770 h 203915"/>
              <a:gd name="connsiteX12" fmla="*/ 3680750 w 4745620"/>
              <a:gd name="connsiteY12" fmla="*/ 196769 h 203915"/>
              <a:gd name="connsiteX13" fmla="*/ 4039565 w 4745620"/>
              <a:gd name="connsiteY13" fmla="*/ 173620 h 203915"/>
              <a:gd name="connsiteX14" fmla="*/ 4456253 w 4745620"/>
              <a:gd name="connsiteY14" fmla="*/ 162044 h 203915"/>
              <a:gd name="connsiteX15" fmla="*/ 4745620 w 4745620"/>
              <a:gd name="connsiteY15" fmla="*/ 127322 h 203915"/>
              <a:gd name="connsiteX0" fmla="*/ 0 w 4745620"/>
              <a:gd name="connsiteY0" fmla="*/ 0 h 203915"/>
              <a:gd name="connsiteX1" fmla="*/ 254643 w 4745620"/>
              <a:gd name="connsiteY1" fmla="*/ 11574 h 203915"/>
              <a:gd name="connsiteX2" fmla="*/ 706056 w 4745620"/>
              <a:gd name="connsiteY2" fmla="*/ 46298 h 203915"/>
              <a:gd name="connsiteX3" fmla="*/ 1111170 w 4745620"/>
              <a:gd name="connsiteY3" fmla="*/ 81022 h 203915"/>
              <a:gd name="connsiteX4" fmla="*/ 1551008 w 4745620"/>
              <a:gd name="connsiteY4" fmla="*/ 81022 h 203915"/>
              <a:gd name="connsiteX5" fmla="*/ 1909825 w 4745620"/>
              <a:gd name="connsiteY5" fmla="*/ 92597 h 203915"/>
              <a:gd name="connsiteX6" fmla="*/ 2152893 w 4745620"/>
              <a:gd name="connsiteY6" fmla="*/ 150471 h 203915"/>
              <a:gd name="connsiteX7" fmla="*/ 2372812 w 4745620"/>
              <a:gd name="connsiteY7" fmla="*/ 162043 h 203915"/>
              <a:gd name="connsiteX8" fmla="*/ 2569579 w 4745620"/>
              <a:gd name="connsiteY8" fmla="*/ 173618 h 203915"/>
              <a:gd name="connsiteX9" fmla="*/ 2858947 w 4745620"/>
              <a:gd name="connsiteY9" fmla="*/ 196769 h 203915"/>
              <a:gd name="connsiteX10" fmla="*/ 3090441 w 4745620"/>
              <a:gd name="connsiteY10" fmla="*/ 185195 h 203915"/>
              <a:gd name="connsiteX11" fmla="*/ 3333508 w 4745620"/>
              <a:gd name="connsiteY11" fmla="*/ 196770 h 203915"/>
              <a:gd name="connsiteX12" fmla="*/ 3680750 w 4745620"/>
              <a:gd name="connsiteY12" fmla="*/ 196769 h 203915"/>
              <a:gd name="connsiteX13" fmla="*/ 4039565 w 4745620"/>
              <a:gd name="connsiteY13" fmla="*/ 173620 h 203915"/>
              <a:gd name="connsiteX14" fmla="*/ 4456253 w 4745620"/>
              <a:gd name="connsiteY14" fmla="*/ 162044 h 203915"/>
              <a:gd name="connsiteX15" fmla="*/ 4745620 w 4745620"/>
              <a:gd name="connsiteY15" fmla="*/ 127322 h 203915"/>
              <a:gd name="connsiteX0" fmla="*/ 0 w 4745620"/>
              <a:gd name="connsiteY0" fmla="*/ 0 h 203915"/>
              <a:gd name="connsiteX1" fmla="*/ 254643 w 4745620"/>
              <a:gd name="connsiteY1" fmla="*/ 11574 h 203915"/>
              <a:gd name="connsiteX2" fmla="*/ 706056 w 4745620"/>
              <a:gd name="connsiteY2" fmla="*/ 46298 h 203915"/>
              <a:gd name="connsiteX3" fmla="*/ 1111170 w 4745620"/>
              <a:gd name="connsiteY3" fmla="*/ 81022 h 203915"/>
              <a:gd name="connsiteX4" fmla="*/ 1551008 w 4745620"/>
              <a:gd name="connsiteY4" fmla="*/ 81022 h 203915"/>
              <a:gd name="connsiteX5" fmla="*/ 1909825 w 4745620"/>
              <a:gd name="connsiteY5" fmla="*/ 92597 h 203915"/>
              <a:gd name="connsiteX6" fmla="*/ 2152893 w 4745620"/>
              <a:gd name="connsiteY6" fmla="*/ 150471 h 203915"/>
              <a:gd name="connsiteX7" fmla="*/ 2372812 w 4745620"/>
              <a:gd name="connsiteY7" fmla="*/ 162043 h 203915"/>
              <a:gd name="connsiteX8" fmla="*/ 2569579 w 4745620"/>
              <a:gd name="connsiteY8" fmla="*/ 173618 h 203915"/>
              <a:gd name="connsiteX9" fmla="*/ 2858947 w 4745620"/>
              <a:gd name="connsiteY9" fmla="*/ 196769 h 203915"/>
              <a:gd name="connsiteX10" fmla="*/ 3090441 w 4745620"/>
              <a:gd name="connsiteY10" fmla="*/ 185195 h 203915"/>
              <a:gd name="connsiteX11" fmla="*/ 3333508 w 4745620"/>
              <a:gd name="connsiteY11" fmla="*/ 196770 h 203915"/>
              <a:gd name="connsiteX12" fmla="*/ 3680750 w 4745620"/>
              <a:gd name="connsiteY12" fmla="*/ 196769 h 203915"/>
              <a:gd name="connsiteX13" fmla="*/ 4039565 w 4745620"/>
              <a:gd name="connsiteY13" fmla="*/ 173620 h 203915"/>
              <a:gd name="connsiteX14" fmla="*/ 4456253 w 4745620"/>
              <a:gd name="connsiteY14" fmla="*/ 162044 h 203915"/>
              <a:gd name="connsiteX15" fmla="*/ 4745620 w 4745620"/>
              <a:gd name="connsiteY15" fmla="*/ 127322 h 203915"/>
              <a:gd name="connsiteX0" fmla="*/ 0 w 4745620"/>
              <a:gd name="connsiteY0" fmla="*/ 0 h 203915"/>
              <a:gd name="connsiteX1" fmla="*/ 254643 w 4745620"/>
              <a:gd name="connsiteY1" fmla="*/ 11574 h 203915"/>
              <a:gd name="connsiteX2" fmla="*/ 706056 w 4745620"/>
              <a:gd name="connsiteY2" fmla="*/ 46298 h 203915"/>
              <a:gd name="connsiteX3" fmla="*/ 1111170 w 4745620"/>
              <a:gd name="connsiteY3" fmla="*/ 81022 h 203915"/>
              <a:gd name="connsiteX4" fmla="*/ 1551008 w 4745620"/>
              <a:gd name="connsiteY4" fmla="*/ 81022 h 203915"/>
              <a:gd name="connsiteX5" fmla="*/ 1909825 w 4745620"/>
              <a:gd name="connsiteY5" fmla="*/ 92597 h 203915"/>
              <a:gd name="connsiteX6" fmla="*/ 2372812 w 4745620"/>
              <a:gd name="connsiteY6" fmla="*/ 162043 h 203915"/>
              <a:gd name="connsiteX7" fmla="*/ 2569579 w 4745620"/>
              <a:gd name="connsiteY7" fmla="*/ 173618 h 203915"/>
              <a:gd name="connsiteX8" fmla="*/ 2858947 w 4745620"/>
              <a:gd name="connsiteY8" fmla="*/ 196769 h 203915"/>
              <a:gd name="connsiteX9" fmla="*/ 3090441 w 4745620"/>
              <a:gd name="connsiteY9" fmla="*/ 185195 h 203915"/>
              <a:gd name="connsiteX10" fmla="*/ 3333508 w 4745620"/>
              <a:gd name="connsiteY10" fmla="*/ 196770 h 203915"/>
              <a:gd name="connsiteX11" fmla="*/ 3680750 w 4745620"/>
              <a:gd name="connsiteY11" fmla="*/ 196769 h 203915"/>
              <a:gd name="connsiteX12" fmla="*/ 4039565 w 4745620"/>
              <a:gd name="connsiteY12" fmla="*/ 173620 h 203915"/>
              <a:gd name="connsiteX13" fmla="*/ 4456253 w 4745620"/>
              <a:gd name="connsiteY13" fmla="*/ 162044 h 203915"/>
              <a:gd name="connsiteX14" fmla="*/ 4745620 w 4745620"/>
              <a:gd name="connsiteY14" fmla="*/ 127322 h 203915"/>
              <a:gd name="connsiteX0" fmla="*/ 0 w 4745620"/>
              <a:gd name="connsiteY0" fmla="*/ 0 h 203915"/>
              <a:gd name="connsiteX1" fmla="*/ 254643 w 4745620"/>
              <a:gd name="connsiteY1" fmla="*/ 11574 h 203915"/>
              <a:gd name="connsiteX2" fmla="*/ 706056 w 4745620"/>
              <a:gd name="connsiteY2" fmla="*/ 46298 h 203915"/>
              <a:gd name="connsiteX3" fmla="*/ 1111170 w 4745620"/>
              <a:gd name="connsiteY3" fmla="*/ 81022 h 203915"/>
              <a:gd name="connsiteX4" fmla="*/ 1551008 w 4745620"/>
              <a:gd name="connsiteY4" fmla="*/ 81022 h 203915"/>
              <a:gd name="connsiteX5" fmla="*/ 1909825 w 4745620"/>
              <a:gd name="connsiteY5" fmla="*/ 92597 h 203915"/>
              <a:gd name="connsiteX6" fmla="*/ 2372812 w 4745620"/>
              <a:gd name="connsiteY6" fmla="*/ 92595 h 203915"/>
              <a:gd name="connsiteX7" fmla="*/ 2569579 w 4745620"/>
              <a:gd name="connsiteY7" fmla="*/ 173618 h 203915"/>
              <a:gd name="connsiteX8" fmla="*/ 2858947 w 4745620"/>
              <a:gd name="connsiteY8" fmla="*/ 196769 h 203915"/>
              <a:gd name="connsiteX9" fmla="*/ 3090441 w 4745620"/>
              <a:gd name="connsiteY9" fmla="*/ 185195 h 203915"/>
              <a:gd name="connsiteX10" fmla="*/ 3333508 w 4745620"/>
              <a:gd name="connsiteY10" fmla="*/ 196770 h 203915"/>
              <a:gd name="connsiteX11" fmla="*/ 3680750 w 4745620"/>
              <a:gd name="connsiteY11" fmla="*/ 196769 h 203915"/>
              <a:gd name="connsiteX12" fmla="*/ 4039565 w 4745620"/>
              <a:gd name="connsiteY12" fmla="*/ 173620 h 203915"/>
              <a:gd name="connsiteX13" fmla="*/ 4456253 w 4745620"/>
              <a:gd name="connsiteY13" fmla="*/ 162044 h 203915"/>
              <a:gd name="connsiteX14" fmla="*/ 4745620 w 4745620"/>
              <a:gd name="connsiteY14" fmla="*/ 127322 h 203915"/>
              <a:gd name="connsiteX0" fmla="*/ 0 w 4745620"/>
              <a:gd name="connsiteY0" fmla="*/ 0 h 203915"/>
              <a:gd name="connsiteX1" fmla="*/ 254643 w 4745620"/>
              <a:gd name="connsiteY1" fmla="*/ 11574 h 203915"/>
              <a:gd name="connsiteX2" fmla="*/ 706056 w 4745620"/>
              <a:gd name="connsiteY2" fmla="*/ 46298 h 203915"/>
              <a:gd name="connsiteX3" fmla="*/ 1111170 w 4745620"/>
              <a:gd name="connsiteY3" fmla="*/ 81022 h 203915"/>
              <a:gd name="connsiteX4" fmla="*/ 1551008 w 4745620"/>
              <a:gd name="connsiteY4" fmla="*/ 81022 h 203915"/>
              <a:gd name="connsiteX5" fmla="*/ 1909825 w 4745620"/>
              <a:gd name="connsiteY5" fmla="*/ 92597 h 203915"/>
              <a:gd name="connsiteX6" fmla="*/ 2372812 w 4745620"/>
              <a:gd name="connsiteY6" fmla="*/ 92595 h 203915"/>
              <a:gd name="connsiteX7" fmla="*/ 2569579 w 4745620"/>
              <a:gd name="connsiteY7" fmla="*/ 173618 h 203915"/>
              <a:gd name="connsiteX8" fmla="*/ 2858947 w 4745620"/>
              <a:gd name="connsiteY8" fmla="*/ 196769 h 203915"/>
              <a:gd name="connsiteX9" fmla="*/ 3090441 w 4745620"/>
              <a:gd name="connsiteY9" fmla="*/ 185195 h 203915"/>
              <a:gd name="connsiteX10" fmla="*/ 3333508 w 4745620"/>
              <a:gd name="connsiteY10" fmla="*/ 196770 h 203915"/>
              <a:gd name="connsiteX11" fmla="*/ 3680750 w 4745620"/>
              <a:gd name="connsiteY11" fmla="*/ 196769 h 203915"/>
              <a:gd name="connsiteX12" fmla="*/ 4039565 w 4745620"/>
              <a:gd name="connsiteY12" fmla="*/ 173620 h 203915"/>
              <a:gd name="connsiteX13" fmla="*/ 4456253 w 4745620"/>
              <a:gd name="connsiteY13" fmla="*/ 162044 h 203915"/>
              <a:gd name="connsiteX14" fmla="*/ 4745620 w 4745620"/>
              <a:gd name="connsiteY14" fmla="*/ 127322 h 203915"/>
              <a:gd name="connsiteX0" fmla="*/ 0 w 4745620"/>
              <a:gd name="connsiteY0" fmla="*/ 0 h 203915"/>
              <a:gd name="connsiteX1" fmla="*/ 254643 w 4745620"/>
              <a:gd name="connsiteY1" fmla="*/ 11574 h 203915"/>
              <a:gd name="connsiteX2" fmla="*/ 706056 w 4745620"/>
              <a:gd name="connsiteY2" fmla="*/ 46298 h 203915"/>
              <a:gd name="connsiteX3" fmla="*/ 1111170 w 4745620"/>
              <a:gd name="connsiteY3" fmla="*/ 81022 h 203915"/>
              <a:gd name="connsiteX4" fmla="*/ 1551008 w 4745620"/>
              <a:gd name="connsiteY4" fmla="*/ 81022 h 203915"/>
              <a:gd name="connsiteX5" fmla="*/ 1909825 w 4745620"/>
              <a:gd name="connsiteY5" fmla="*/ 92597 h 203915"/>
              <a:gd name="connsiteX6" fmla="*/ 2372812 w 4745620"/>
              <a:gd name="connsiteY6" fmla="*/ 92595 h 203915"/>
              <a:gd name="connsiteX7" fmla="*/ 2858947 w 4745620"/>
              <a:gd name="connsiteY7" fmla="*/ 196769 h 203915"/>
              <a:gd name="connsiteX8" fmla="*/ 3090441 w 4745620"/>
              <a:gd name="connsiteY8" fmla="*/ 185195 h 203915"/>
              <a:gd name="connsiteX9" fmla="*/ 3333508 w 4745620"/>
              <a:gd name="connsiteY9" fmla="*/ 196770 h 203915"/>
              <a:gd name="connsiteX10" fmla="*/ 3680750 w 4745620"/>
              <a:gd name="connsiteY10" fmla="*/ 196769 h 203915"/>
              <a:gd name="connsiteX11" fmla="*/ 4039565 w 4745620"/>
              <a:gd name="connsiteY11" fmla="*/ 173620 h 203915"/>
              <a:gd name="connsiteX12" fmla="*/ 4456253 w 4745620"/>
              <a:gd name="connsiteY12" fmla="*/ 162044 h 203915"/>
              <a:gd name="connsiteX13" fmla="*/ 4745620 w 4745620"/>
              <a:gd name="connsiteY13" fmla="*/ 127322 h 203915"/>
              <a:gd name="connsiteX0" fmla="*/ 0 w 4745620"/>
              <a:gd name="connsiteY0" fmla="*/ 0 h 196845"/>
              <a:gd name="connsiteX1" fmla="*/ 254643 w 4745620"/>
              <a:gd name="connsiteY1" fmla="*/ 11574 h 196845"/>
              <a:gd name="connsiteX2" fmla="*/ 706056 w 4745620"/>
              <a:gd name="connsiteY2" fmla="*/ 46298 h 196845"/>
              <a:gd name="connsiteX3" fmla="*/ 1111170 w 4745620"/>
              <a:gd name="connsiteY3" fmla="*/ 81022 h 196845"/>
              <a:gd name="connsiteX4" fmla="*/ 1551008 w 4745620"/>
              <a:gd name="connsiteY4" fmla="*/ 81022 h 196845"/>
              <a:gd name="connsiteX5" fmla="*/ 1909825 w 4745620"/>
              <a:gd name="connsiteY5" fmla="*/ 92597 h 196845"/>
              <a:gd name="connsiteX6" fmla="*/ 2372812 w 4745620"/>
              <a:gd name="connsiteY6" fmla="*/ 92595 h 196845"/>
              <a:gd name="connsiteX7" fmla="*/ 2858947 w 4745620"/>
              <a:gd name="connsiteY7" fmla="*/ 115747 h 196845"/>
              <a:gd name="connsiteX8" fmla="*/ 3090441 w 4745620"/>
              <a:gd name="connsiteY8" fmla="*/ 185195 h 196845"/>
              <a:gd name="connsiteX9" fmla="*/ 3333508 w 4745620"/>
              <a:gd name="connsiteY9" fmla="*/ 196770 h 196845"/>
              <a:gd name="connsiteX10" fmla="*/ 3680750 w 4745620"/>
              <a:gd name="connsiteY10" fmla="*/ 196769 h 196845"/>
              <a:gd name="connsiteX11" fmla="*/ 4039565 w 4745620"/>
              <a:gd name="connsiteY11" fmla="*/ 173620 h 196845"/>
              <a:gd name="connsiteX12" fmla="*/ 4456253 w 4745620"/>
              <a:gd name="connsiteY12" fmla="*/ 162044 h 196845"/>
              <a:gd name="connsiteX13" fmla="*/ 4745620 w 4745620"/>
              <a:gd name="connsiteY13" fmla="*/ 127322 h 196845"/>
              <a:gd name="connsiteX0" fmla="*/ 0 w 4745620"/>
              <a:gd name="connsiteY0" fmla="*/ 0 h 196845"/>
              <a:gd name="connsiteX1" fmla="*/ 254643 w 4745620"/>
              <a:gd name="connsiteY1" fmla="*/ 11574 h 196845"/>
              <a:gd name="connsiteX2" fmla="*/ 706056 w 4745620"/>
              <a:gd name="connsiteY2" fmla="*/ 46298 h 196845"/>
              <a:gd name="connsiteX3" fmla="*/ 1111170 w 4745620"/>
              <a:gd name="connsiteY3" fmla="*/ 81022 h 196845"/>
              <a:gd name="connsiteX4" fmla="*/ 1551008 w 4745620"/>
              <a:gd name="connsiteY4" fmla="*/ 81022 h 196845"/>
              <a:gd name="connsiteX5" fmla="*/ 1909825 w 4745620"/>
              <a:gd name="connsiteY5" fmla="*/ 92597 h 196845"/>
              <a:gd name="connsiteX6" fmla="*/ 2372812 w 4745620"/>
              <a:gd name="connsiteY6" fmla="*/ 92595 h 196845"/>
              <a:gd name="connsiteX7" fmla="*/ 2858947 w 4745620"/>
              <a:gd name="connsiteY7" fmla="*/ 115747 h 196845"/>
              <a:gd name="connsiteX8" fmla="*/ 3090441 w 4745620"/>
              <a:gd name="connsiteY8" fmla="*/ 185195 h 196845"/>
              <a:gd name="connsiteX9" fmla="*/ 3333508 w 4745620"/>
              <a:gd name="connsiteY9" fmla="*/ 196770 h 196845"/>
              <a:gd name="connsiteX10" fmla="*/ 3680750 w 4745620"/>
              <a:gd name="connsiteY10" fmla="*/ 196769 h 196845"/>
              <a:gd name="connsiteX11" fmla="*/ 4039565 w 4745620"/>
              <a:gd name="connsiteY11" fmla="*/ 173620 h 196845"/>
              <a:gd name="connsiteX12" fmla="*/ 4456253 w 4745620"/>
              <a:gd name="connsiteY12" fmla="*/ 162044 h 196845"/>
              <a:gd name="connsiteX13" fmla="*/ 4745620 w 4745620"/>
              <a:gd name="connsiteY13" fmla="*/ 127322 h 196845"/>
              <a:gd name="connsiteX0" fmla="*/ 0 w 4745620"/>
              <a:gd name="connsiteY0" fmla="*/ 0 h 196845"/>
              <a:gd name="connsiteX1" fmla="*/ 254643 w 4745620"/>
              <a:gd name="connsiteY1" fmla="*/ 11574 h 196845"/>
              <a:gd name="connsiteX2" fmla="*/ 706056 w 4745620"/>
              <a:gd name="connsiteY2" fmla="*/ 46298 h 196845"/>
              <a:gd name="connsiteX3" fmla="*/ 1111170 w 4745620"/>
              <a:gd name="connsiteY3" fmla="*/ 81022 h 196845"/>
              <a:gd name="connsiteX4" fmla="*/ 1551008 w 4745620"/>
              <a:gd name="connsiteY4" fmla="*/ 81022 h 196845"/>
              <a:gd name="connsiteX5" fmla="*/ 1909825 w 4745620"/>
              <a:gd name="connsiteY5" fmla="*/ 92597 h 196845"/>
              <a:gd name="connsiteX6" fmla="*/ 2372812 w 4745620"/>
              <a:gd name="connsiteY6" fmla="*/ 92595 h 196845"/>
              <a:gd name="connsiteX7" fmla="*/ 2858947 w 4745620"/>
              <a:gd name="connsiteY7" fmla="*/ 115747 h 196845"/>
              <a:gd name="connsiteX8" fmla="*/ 3090441 w 4745620"/>
              <a:gd name="connsiteY8" fmla="*/ 185195 h 196845"/>
              <a:gd name="connsiteX9" fmla="*/ 3333508 w 4745620"/>
              <a:gd name="connsiteY9" fmla="*/ 196770 h 196845"/>
              <a:gd name="connsiteX10" fmla="*/ 3680750 w 4745620"/>
              <a:gd name="connsiteY10" fmla="*/ 196769 h 196845"/>
              <a:gd name="connsiteX11" fmla="*/ 4039565 w 4745620"/>
              <a:gd name="connsiteY11" fmla="*/ 173620 h 196845"/>
              <a:gd name="connsiteX12" fmla="*/ 4456253 w 4745620"/>
              <a:gd name="connsiteY12" fmla="*/ 162044 h 196845"/>
              <a:gd name="connsiteX13" fmla="*/ 4745620 w 4745620"/>
              <a:gd name="connsiteY13" fmla="*/ 127322 h 196845"/>
              <a:gd name="connsiteX0" fmla="*/ 0 w 4745620"/>
              <a:gd name="connsiteY0" fmla="*/ 0 h 199253"/>
              <a:gd name="connsiteX1" fmla="*/ 254643 w 4745620"/>
              <a:gd name="connsiteY1" fmla="*/ 11574 h 199253"/>
              <a:gd name="connsiteX2" fmla="*/ 706056 w 4745620"/>
              <a:gd name="connsiteY2" fmla="*/ 46298 h 199253"/>
              <a:gd name="connsiteX3" fmla="*/ 1111170 w 4745620"/>
              <a:gd name="connsiteY3" fmla="*/ 81022 h 199253"/>
              <a:gd name="connsiteX4" fmla="*/ 1551008 w 4745620"/>
              <a:gd name="connsiteY4" fmla="*/ 81022 h 199253"/>
              <a:gd name="connsiteX5" fmla="*/ 1909825 w 4745620"/>
              <a:gd name="connsiteY5" fmla="*/ 92597 h 199253"/>
              <a:gd name="connsiteX6" fmla="*/ 2372812 w 4745620"/>
              <a:gd name="connsiteY6" fmla="*/ 92595 h 199253"/>
              <a:gd name="connsiteX7" fmla="*/ 2858947 w 4745620"/>
              <a:gd name="connsiteY7" fmla="*/ 115747 h 199253"/>
              <a:gd name="connsiteX8" fmla="*/ 3333508 w 4745620"/>
              <a:gd name="connsiteY8" fmla="*/ 196770 h 199253"/>
              <a:gd name="connsiteX9" fmla="*/ 3680750 w 4745620"/>
              <a:gd name="connsiteY9" fmla="*/ 196769 h 199253"/>
              <a:gd name="connsiteX10" fmla="*/ 4039565 w 4745620"/>
              <a:gd name="connsiteY10" fmla="*/ 173620 h 199253"/>
              <a:gd name="connsiteX11" fmla="*/ 4456253 w 4745620"/>
              <a:gd name="connsiteY11" fmla="*/ 162044 h 199253"/>
              <a:gd name="connsiteX12" fmla="*/ 4745620 w 4745620"/>
              <a:gd name="connsiteY12" fmla="*/ 127322 h 199253"/>
              <a:gd name="connsiteX0" fmla="*/ 0 w 4745620"/>
              <a:gd name="connsiteY0" fmla="*/ 0 h 196769"/>
              <a:gd name="connsiteX1" fmla="*/ 254643 w 4745620"/>
              <a:gd name="connsiteY1" fmla="*/ 11574 h 196769"/>
              <a:gd name="connsiteX2" fmla="*/ 706056 w 4745620"/>
              <a:gd name="connsiteY2" fmla="*/ 46298 h 196769"/>
              <a:gd name="connsiteX3" fmla="*/ 1111170 w 4745620"/>
              <a:gd name="connsiteY3" fmla="*/ 81022 h 196769"/>
              <a:gd name="connsiteX4" fmla="*/ 1551008 w 4745620"/>
              <a:gd name="connsiteY4" fmla="*/ 81022 h 196769"/>
              <a:gd name="connsiteX5" fmla="*/ 1909825 w 4745620"/>
              <a:gd name="connsiteY5" fmla="*/ 92597 h 196769"/>
              <a:gd name="connsiteX6" fmla="*/ 2372812 w 4745620"/>
              <a:gd name="connsiteY6" fmla="*/ 92595 h 196769"/>
              <a:gd name="connsiteX7" fmla="*/ 2858947 w 4745620"/>
              <a:gd name="connsiteY7" fmla="*/ 115747 h 196769"/>
              <a:gd name="connsiteX8" fmla="*/ 3333508 w 4745620"/>
              <a:gd name="connsiteY8" fmla="*/ 104173 h 196769"/>
              <a:gd name="connsiteX9" fmla="*/ 3680750 w 4745620"/>
              <a:gd name="connsiteY9" fmla="*/ 196769 h 196769"/>
              <a:gd name="connsiteX10" fmla="*/ 4039565 w 4745620"/>
              <a:gd name="connsiteY10" fmla="*/ 173620 h 196769"/>
              <a:gd name="connsiteX11" fmla="*/ 4456253 w 4745620"/>
              <a:gd name="connsiteY11" fmla="*/ 162044 h 196769"/>
              <a:gd name="connsiteX12" fmla="*/ 4745620 w 4745620"/>
              <a:gd name="connsiteY12" fmla="*/ 127322 h 196769"/>
              <a:gd name="connsiteX0" fmla="*/ 0 w 4745620"/>
              <a:gd name="connsiteY0" fmla="*/ 0 h 174645"/>
              <a:gd name="connsiteX1" fmla="*/ 254643 w 4745620"/>
              <a:gd name="connsiteY1" fmla="*/ 11574 h 174645"/>
              <a:gd name="connsiteX2" fmla="*/ 706056 w 4745620"/>
              <a:gd name="connsiteY2" fmla="*/ 46298 h 174645"/>
              <a:gd name="connsiteX3" fmla="*/ 1111170 w 4745620"/>
              <a:gd name="connsiteY3" fmla="*/ 81022 h 174645"/>
              <a:gd name="connsiteX4" fmla="*/ 1551008 w 4745620"/>
              <a:gd name="connsiteY4" fmla="*/ 81022 h 174645"/>
              <a:gd name="connsiteX5" fmla="*/ 1909825 w 4745620"/>
              <a:gd name="connsiteY5" fmla="*/ 92597 h 174645"/>
              <a:gd name="connsiteX6" fmla="*/ 2372812 w 4745620"/>
              <a:gd name="connsiteY6" fmla="*/ 92595 h 174645"/>
              <a:gd name="connsiteX7" fmla="*/ 2858947 w 4745620"/>
              <a:gd name="connsiteY7" fmla="*/ 115747 h 174645"/>
              <a:gd name="connsiteX8" fmla="*/ 3333508 w 4745620"/>
              <a:gd name="connsiteY8" fmla="*/ 104173 h 174645"/>
              <a:gd name="connsiteX9" fmla="*/ 3715474 w 4745620"/>
              <a:gd name="connsiteY9" fmla="*/ 104172 h 174645"/>
              <a:gd name="connsiteX10" fmla="*/ 4039565 w 4745620"/>
              <a:gd name="connsiteY10" fmla="*/ 173620 h 174645"/>
              <a:gd name="connsiteX11" fmla="*/ 4456253 w 4745620"/>
              <a:gd name="connsiteY11" fmla="*/ 162044 h 174645"/>
              <a:gd name="connsiteX12" fmla="*/ 4745620 w 4745620"/>
              <a:gd name="connsiteY12" fmla="*/ 127322 h 174645"/>
              <a:gd name="connsiteX0" fmla="*/ 0 w 4745620"/>
              <a:gd name="connsiteY0" fmla="*/ 0 h 162676"/>
              <a:gd name="connsiteX1" fmla="*/ 254643 w 4745620"/>
              <a:gd name="connsiteY1" fmla="*/ 11574 h 162676"/>
              <a:gd name="connsiteX2" fmla="*/ 706056 w 4745620"/>
              <a:gd name="connsiteY2" fmla="*/ 46298 h 162676"/>
              <a:gd name="connsiteX3" fmla="*/ 1111170 w 4745620"/>
              <a:gd name="connsiteY3" fmla="*/ 81022 h 162676"/>
              <a:gd name="connsiteX4" fmla="*/ 1551008 w 4745620"/>
              <a:gd name="connsiteY4" fmla="*/ 81022 h 162676"/>
              <a:gd name="connsiteX5" fmla="*/ 1909825 w 4745620"/>
              <a:gd name="connsiteY5" fmla="*/ 92597 h 162676"/>
              <a:gd name="connsiteX6" fmla="*/ 2372812 w 4745620"/>
              <a:gd name="connsiteY6" fmla="*/ 92595 h 162676"/>
              <a:gd name="connsiteX7" fmla="*/ 2858947 w 4745620"/>
              <a:gd name="connsiteY7" fmla="*/ 115747 h 162676"/>
              <a:gd name="connsiteX8" fmla="*/ 3333508 w 4745620"/>
              <a:gd name="connsiteY8" fmla="*/ 104173 h 162676"/>
              <a:gd name="connsiteX9" fmla="*/ 3715474 w 4745620"/>
              <a:gd name="connsiteY9" fmla="*/ 104172 h 162676"/>
              <a:gd name="connsiteX10" fmla="*/ 4109013 w 4745620"/>
              <a:gd name="connsiteY10" fmla="*/ 92597 h 162676"/>
              <a:gd name="connsiteX11" fmla="*/ 4456253 w 4745620"/>
              <a:gd name="connsiteY11" fmla="*/ 162044 h 162676"/>
              <a:gd name="connsiteX12" fmla="*/ 4745620 w 4745620"/>
              <a:gd name="connsiteY12" fmla="*/ 127322 h 162676"/>
              <a:gd name="connsiteX0" fmla="*/ 0 w 4745620"/>
              <a:gd name="connsiteY0" fmla="*/ 0 h 128002"/>
              <a:gd name="connsiteX1" fmla="*/ 254643 w 4745620"/>
              <a:gd name="connsiteY1" fmla="*/ 11574 h 128002"/>
              <a:gd name="connsiteX2" fmla="*/ 706056 w 4745620"/>
              <a:gd name="connsiteY2" fmla="*/ 46298 h 128002"/>
              <a:gd name="connsiteX3" fmla="*/ 1111170 w 4745620"/>
              <a:gd name="connsiteY3" fmla="*/ 81022 h 128002"/>
              <a:gd name="connsiteX4" fmla="*/ 1551008 w 4745620"/>
              <a:gd name="connsiteY4" fmla="*/ 81022 h 128002"/>
              <a:gd name="connsiteX5" fmla="*/ 1909825 w 4745620"/>
              <a:gd name="connsiteY5" fmla="*/ 92597 h 128002"/>
              <a:gd name="connsiteX6" fmla="*/ 2372812 w 4745620"/>
              <a:gd name="connsiteY6" fmla="*/ 92595 h 128002"/>
              <a:gd name="connsiteX7" fmla="*/ 2858947 w 4745620"/>
              <a:gd name="connsiteY7" fmla="*/ 115747 h 128002"/>
              <a:gd name="connsiteX8" fmla="*/ 3333508 w 4745620"/>
              <a:gd name="connsiteY8" fmla="*/ 104173 h 128002"/>
              <a:gd name="connsiteX9" fmla="*/ 3715474 w 4745620"/>
              <a:gd name="connsiteY9" fmla="*/ 104172 h 128002"/>
              <a:gd name="connsiteX10" fmla="*/ 4109013 w 4745620"/>
              <a:gd name="connsiteY10" fmla="*/ 92597 h 128002"/>
              <a:gd name="connsiteX11" fmla="*/ 4421528 w 4745620"/>
              <a:gd name="connsiteY11" fmla="*/ 104170 h 128002"/>
              <a:gd name="connsiteX12" fmla="*/ 4745620 w 4745620"/>
              <a:gd name="connsiteY12" fmla="*/ 127322 h 128002"/>
              <a:gd name="connsiteX0" fmla="*/ 0 w 4710896"/>
              <a:gd name="connsiteY0" fmla="*/ 0 h 121540"/>
              <a:gd name="connsiteX1" fmla="*/ 254643 w 4710896"/>
              <a:gd name="connsiteY1" fmla="*/ 11574 h 121540"/>
              <a:gd name="connsiteX2" fmla="*/ 706056 w 4710896"/>
              <a:gd name="connsiteY2" fmla="*/ 46298 h 121540"/>
              <a:gd name="connsiteX3" fmla="*/ 1111170 w 4710896"/>
              <a:gd name="connsiteY3" fmla="*/ 81022 h 121540"/>
              <a:gd name="connsiteX4" fmla="*/ 1551008 w 4710896"/>
              <a:gd name="connsiteY4" fmla="*/ 81022 h 121540"/>
              <a:gd name="connsiteX5" fmla="*/ 1909825 w 4710896"/>
              <a:gd name="connsiteY5" fmla="*/ 92597 h 121540"/>
              <a:gd name="connsiteX6" fmla="*/ 2372812 w 4710896"/>
              <a:gd name="connsiteY6" fmla="*/ 92595 h 121540"/>
              <a:gd name="connsiteX7" fmla="*/ 2858947 w 4710896"/>
              <a:gd name="connsiteY7" fmla="*/ 115747 h 121540"/>
              <a:gd name="connsiteX8" fmla="*/ 3333508 w 4710896"/>
              <a:gd name="connsiteY8" fmla="*/ 104173 h 121540"/>
              <a:gd name="connsiteX9" fmla="*/ 3715474 w 4710896"/>
              <a:gd name="connsiteY9" fmla="*/ 104172 h 121540"/>
              <a:gd name="connsiteX10" fmla="*/ 4109013 w 4710896"/>
              <a:gd name="connsiteY10" fmla="*/ 92597 h 121540"/>
              <a:gd name="connsiteX11" fmla="*/ 4421528 w 4710896"/>
              <a:gd name="connsiteY11" fmla="*/ 104170 h 121540"/>
              <a:gd name="connsiteX12" fmla="*/ 4710896 w 4710896"/>
              <a:gd name="connsiteY12" fmla="*/ 104173 h 121540"/>
              <a:gd name="connsiteX0" fmla="*/ 0 w 4734045"/>
              <a:gd name="connsiteY0" fmla="*/ 0 h 121540"/>
              <a:gd name="connsiteX1" fmla="*/ 254643 w 4734045"/>
              <a:gd name="connsiteY1" fmla="*/ 11574 h 121540"/>
              <a:gd name="connsiteX2" fmla="*/ 706056 w 4734045"/>
              <a:gd name="connsiteY2" fmla="*/ 46298 h 121540"/>
              <a:gd name="connsiteX3" fmla="*/ 1111170 w 4734045"/>
              <a:gd name="connsiteY3" fmla="*/ 81022 h 121540"/>
              <a:gd name="connsiteX4" fmla="*/ 1551008 w 4734045"/>
              <a:gd name="connsiteY4" fmla="*/ 81022 h 121540"/>
              <a:gd name="connsiteX5" fmla="*/ 1909825 w 4734045"/>
              <a:gd name="connsiteY5" fmla="*/ 92597 h 121540"/>
              <a:gd name="connsiteX6" fmla="*/ 2372812 w 4734045"/>
              <a:gd name="connsiteY6" fmla="*/ 92595 h 121540"/>
              <a:gd name="connsiteX7" fmla="*/ 2858947 w 4734045"/>
              <a:gd name="connsiteY7" fmla="*/ 115747 h 121540"/>
              <a:gd name="connsiteX8" fmla="*/ 3333508 w 4734045"/>
              <a:gd name="connsiteY8" fmla="*/ 104173 h 121540"/>
              <a:gd name="connsiteX9" fmla="*/ 3715474 w 4734045"/>
              <a:gd name="connsiteY9" fmla="*/ 104172 h 121540"/>
              <a:gd name="connsiteX10" fmla="*/ 4109013 w 4734045"/>
              <a:gd name="connsiteY10" fmla="*/ 92597 h 121540"/>
              <a:gd name="connsiteX11" fmla="*/ 4421528 w 4734045"/>
              <a:gd name="connsiteY11" fmla="*/ 104170 h 121540"/>
              <a:gd name="connsiteX12" fmla="*/ 4734045 w 4734045"/>
              <a:gd name="connsiteY12" fmla="*/ 104173 h 12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34045" h="121540">
                <a:moveTo>
                  <a:pt x="0" y="0"/>
                </a:moveTo>
                <a:cubicBezTo>
                  <a:pt x="38582" y="7716"/>
                  <a:pt x="136967" y="3858"/>
                  <a:pt x="254643" y="11574"/>
                </a:cubicBezTo>
                <a:cubicBezTo>
                  <a:pt x="372319" y="19290"/>
                  <a:pt x="563302" y="34723"/>
                  <a:pt x="706056" y="46298"/>
                </a:cubicBezTo>
                <a:cubicBezTo>
                  <a:pt x="848811" y="57873"/>
                  <a:pt x="970345" y="75235"/>
                  <a:pt x="1111170" y="81022"/>
                </a:cubicBezTo>
                <a:cubicBezTo>
                  <a:pt x="1251995" y="86809"/>
                  <a:pt x="1427545" y="65589"/>
                  <a:pt x="1551008" y="81022"/>
                </a:cubicBezTo>
                <a:cubicBezTo>
                  <a:pt x="1674471" y="96455"/>
                  <a:pt x="1772858" y="90668"/>
                  <a:pt x="1909825" y="92597"/>
                </a:cubicBezTo>
                <a:cubicBezTo>
                  <a:pt x="2046792" y="94526"/>
                  <a:pt x="2214625" y="88737"/>
                  <a:pt x="2372812" y="92595"/>
                </a:cubicBezTo>
                <a:cubicBezTo>
                  <a:pt x="2530999" y="96453"/>
                  <a:pt x="2739342" y="100314"/>
                  <a:pt x="2858947" y="115747"/>
                </a:cubicBezTo>
                <a:cubicBezTo>
                  <a:pt x="3019063" y="133109"/>
                  <a:pt x="3190754" y="106102"/>
                  <a:pt x="3333508" y="104173"/>
                </a:cubicBezTo>
                <a:cubicBezTo>
                  <a:pt x="3476262" y="102244"/>
                  <a:pt x="3647350" y="70111"/>
                  <a:pt x="3715474" y="104172"/>
                </a:cubicBezTo>
                <a:lnTo>
                  <a:pt x="4109013" y="92597"/>
                </a:lnTo>
                <a:cubicBezTo>
                  <a:pt x="4124446" y="96455"/>
                  <a:pt x="4317356" y="102241"/>
                  <a:pt x="4421528" y="104170"/>
                </a:cubicBezTo>
                <a:cubicBezTo>
                  <a:pt x="4525700" y="106099"/>
                  <a:pt x="4690640" y="108996"/>
                  <a:pt x="4734045" y="104173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04B69B3-2434-43A2-93C9-56139D2D298C}"/>
              </a:ext>
            </a:extLst>
          </p:cNvPr>
          <p:cNvSpPr/>
          <p:nvPr/>
        </p:nvSpPr>
        <p:spPr>
          <a:xfrm>
            <a:off x="-1" y="3952881"/>
            <a:ext cx="4757195" cy="683795"/>
          </a:xfrm>
          <a:custGeom>
            <a:avLst/>
            <a:gdLst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208345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476983 w 4722484"/>
              <a:gd name="connsiteY13" fmla="*/ 393539 h 868101"/>
              <a:gd name="connsiteX14" fmla="*/ 2615880 w 4722484"/>
              <a:gd name="connsiteY14" fmla="*/ 474562 h 868101"/>
              <a:gd name="connsiteX15" fmla="*/ 2824223 w 4722484"/>
              <a:gd name="connsiteY15" fmla="*/ 393539 h 868101"/>
              <a:gd name="connsiteX16" fmla="*/ 3125165 w 4722484"/>
              <a:gd name="connsiteY16" fmla="*/ 405113 h 868101"/>
              <a:gd name="connsiteX17" fmla="*/ 3217762 w 4722484"/>
              <a:gd name="connsiteY17" fmla="*/ 474562 h 868101"/>
              <a:gd name="connsiteX18" fmla="*/ 3333509 w 4722484"/>
              <a:gd name="connsiteY18" fmla="*/ 520860 h 868101"/>
              <a:gd name="connsiteX19" fmla="*/ 3402957 w 4722484"/>
              <a:gd name="connsiteY19" fmla="*/ 555584 h 868101"/>
              <a:gd name="connsiteX20" fmla="*/ 3426107 w 4722484"/>
              <a:gd name="connsiteY20" fmla="*/ 578734 h 868101"/>
              <a:gd name="connsiteX21" fmla="*/ 3495555 w 4722484"/>
              <a:gd name="connsiteY21" fmla="*/ 601883 h 868101"/>
              <a:gd name="connsiteX22" fmla="*/ 3530279 w 4722484"/>
              <a:gd name="connsiteY22" fmla="*/ 613458 h 868101"/>
              <a:gd name="connsiteX23" fmla="*/ 3599727 w 4722484"/>
              <a:gd name="connsiteY23" fmla="*/ 659756 h 868101"/>
              <a:gd name="connsiteX24" fmla="*/ 3703899 w 4722484"/>
              <a:gd name="connsiteY24" fmla="*/ 694481 h 868101"/>
              <a:gd name="connsiteX25" fmla="*/ 3738623 w 4722484"/>
              <a:gd name="connsiteY25" fmla="*/ 706055 h 868101"/>
              <a:gd name="connsiteX26" fmla="*/ 3935393 w 4722484"/>
              <a:gd name="connsiteY26" fmla="*/ 717630 h 868101"/>
              <a:gd name="connsiteX27" fmla="*/ 3970117 w 4722484"/>
              <a:gd name="connsiteY27" fmla="*/ 729205 h 868101"/>
              <a:gd name="connsiteX28" fmla="*/ 4016416 w 4722484"/>
              <a:gd name="connsiteY28" fmla="*/ 740779 h 868101"/>
              <a:gd name="connsiteX29" fmla="*/ 4039565 w 4722484"/>
              <a:gd name="connsiteY29" fmla="*/ 763929 h 868101"/>
              <a:gd name="connsiteX30" fmla="*/ 4143737 w 4722484"/>
              <a:gd name="connsiteY30" fmla="*/ 821802 h 868101"/>
              <a:gd name="connsiteX31" fmla="*/ 4201610 w 4722484"/>
              <a:gd name="connsiteY31" fmla="*/ 833377 h 868101"/>
              <a:gd name="connsiteX32" fmla="*/ 4467828 w 4722484"/>
              <a:gd name="connsiteY32" fmla="*/ 844951 h 868101"/>
              <a:gd name="connsiteX33" fmla="*/ 4514127 w 4722484"/>
              <a:gd name="connsiteY33" fmla="*/ 856526 h 868101"/>
              <a:gd name="connsiteX34" fmla="*/ 4548851 w 4722484"/>
              <a:gd name="connsiteY34" fmla="*/ 868101 h 868101"/>
              <a:gd name="connsiteX35" fmla="*/ 4606724 w 4722484"/>
              <a:gd name="connsiteY35" fmla="*/ 856526 h 868101"/>
              <a:gd name="connsiteX36" fmla="*/ 4722471 w 4722484"/>
              <a:gd name="connsiteY36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016416 w 4722484"/>
              <a:gd name="connsiteY21" fmla="*/ 740779 h 868101"/>
              <a:gd name="connsiteX22" fmla="*/ 4143737 w 4722484"/>
              <a:gd name="connsiteY22" fmla="*/ 821802 h 868101"/>
              <a:gd name="connsiteX23" fmla="*/ 4201610 w 4722484"/>
              <a:gd name="connsiteY23" fmla="*/ 833377 h 868101"/>
              <a:gd name="connsiteX24" fmla="*/ 4467828 w 4722484"/>
              <a:gd name="connsiteY24" fmla="*/ 844951 h 868101"/>
              <a:gd name="connsiteX25" fmla="*/ 4514127 w 4722484"/>
              <a:gd name="connsiteY25" fmla="*/ 856526 h 868101"/>
              <a:gd name="connsiteX26" fmla="*/ 4548851 w 4722484"/>
              <a:gd name="connsiteY26" fmla="*/ 868101 h 868101"/>
              <a:gd name="connsiteX27" fmla="*/ 4606724 w 4722484"/>
              <a:gd name="connsiteY27" fmla="*/ 856526 h 868101"/>
              <a:gd name="connsiteX28" fmla="*/ 4722471 w 4722484"/>
              <a:gd name="connsiteY2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467828 w 4722484"/>
              <a:gd name="connsiteY22" fmla="*/ 844951 h 868101"/>
              <a:gd name="connsiteX23" fmla="*/ 4514127 w 4722484"/>
              <a:gd name="connsiteY23" fmla="*/ 856526 h 868101"/>
              <a:gd name="connsiteX24" fmla="*/ 4548851 w 4722484"/>
              <a:gd name="connsiteY24" fmla="*/ 868101 h 868101"/>
              <a:gd name="connsiteX25" fmla="*/ 4606724 w 4722484"/>
              <a:gd name="connsiteY25" fmla="*/ 856526 h 868101"/>
              <a:gd name="connsiteX26" fmla="*/ 4722471 w 4722484"/>
              <a:gd name="connsiteY26" fmla="*/ 833377 h 868101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71"/>
              <a:gd name="connsiteY0" fmla="*/ 0 h 891548"/>
              <a:gd name="connsiteX1" fmla="*/ 254643 w 4722471"/>
              <a:gd name="connsiteY1" fmla="*/ 11574 h 891548"/>
              <a:gd name="connsiteX2" fmla="*/ 451413 w 4722471"/>
              <a:gd name="connsiteY2" fmla="*/ 46298 h 891548"/>
              <a:gd name="connsiteX3" fmla="*/ 833378 w 4722471"/>
              <a:gd name="connsiteY3" fmla="*/ 92597 h 891548"/>
              <a:gd name="connsiteX4" fmla="*/ 1088021 w 4722471"/>
              <a:gd name="connsiteY4" fmla="*/ 162045 h 891548"/>
              <a:gd name="connsiteX5" fmla="*/ 1319514 w 4722471"/>
              <a:gd name="connsiteY5" fmla="*/ 208344 h 891548"/>
              <a:gd name="connsiteX6" fmla="*/ 1539433 w 4722471"/>
              <a:gd name="connsiteY6" fmla="*/ 138896 h 891548"/>
              <a:gd name="connsiteX7" fmla="*/ 1689904 w 4722471"/>
              <a:gd name="connsiteY7" fmla="*/ 173619 h 891548"/>
              <a:gd name="connsiteX8" fmla="*/ 1863525 w 4722471"/>
              <a:gd name="connsiteY8" fmla="*/ 254643 h 891548"/>
              <a:gd name="connsiteX9" fmla="*/ 2037145 w 4722471"/>
              <a:gd name="connsiteY9" fmla="*/ 347240 h 891548"/>
              <a:gd name="connsiteX10" fmla="*/ 2199191 w 4722471"/>
              <a:gd name="connsiteY10" fmla="*/ 300941 h 891548"/>
              <a:gd name="connsiteX11" fmla="*/ 2326512 w 4722471"/>
              <a:gd name="connsiteY11" fmla="*/ 347240 h 891548"/>
              <a:gd name="connsiteX12" fmla="*/ 2476983 w 4722471"/>
              <a:gd name="connsiteY12" fmla="*/ 393539 h 891548"/>
              <a:gd name="connsiteX13" fmla="*/ 2615880 w 4722471"/>
              <a:gd name="connsiteY13" fmla="*/ 474562 h 891548"/>
              <a:gd name="connsiteX14" fmla="*/ 2824223 w 4722471"/>
              <a:gd name="connsiteY14" fmla="*/ 393539 h 891548"/>
              <a:gd name="connsiteX15" fmla="*/ 3009418 w 4722471"/>
              <a:gd name="connsiteY15" fmla="*/ 393539 h 891548"/>
              <a:gd name="connsiteX16" fmla="*/ 3171463 w 4722471"/>
              <a:gd name="connsiteY16" fmla="*/ 428263 h 891548"/>
              <a:gd name="connsiteX17" fmla="*/ 3333509 w 4722471"/>
              <a:gd name="connsiteY17" fmla="*/ 520860 h 891548"/>
              <a:gd name="connsiteX18" fmla="*/ 3530279 w 4722471"/>
              <a:gd name="connsiteY18" fmla="*/ 613458 h 891548"/>
              <a:gd name="connsiteX19" fmla="*/ 3703899 w 4722471"/>
              <a:gd name="connsiteY19" fmla="*/ 694481 h 891548"/>
              <a:gd name="connsiteX20" fmla="*/ 3935393 w 4722471"/>
              <a:gd name="connsiteY20" fmla="*/ 717630 h 891548"/>
              <a:gd name="connsiteX21" fmla="*/ 4143737 w 4722471"/>
              <a:gd name="connsiteY21" fmla="*/ 821802 h 891548"/>
              <a:gd name="connsiteX22" fmla="*/ 4352081 w 4722471"/>
              <a:gd name="connsiteY22" fmla="*/ 891250 h 891548"/>
              <a:gd name="connsiteX23" fmla="*/ 4514127 w 4722471"/>
              <a:gd name="connsiteY23" fmla="*/ 856526 h 891548"/>
              <a:gd name="connsiteX24" fmla="*/ 4548851 w 4722471"/>
              <a:gd name="connsiteY24" fmla="*/ 868101 h 891548"/>
              <a:gd name="connsiteX25" fmla="*/ 4722471 w 4722471"/>
              <a:gd name="connsiteY25" fmla="*/ 833377 h 891548"/>
              <a:gd name="connsiteX0" fmla="*/ 0 w 4722471"/>
              <a:gd name="connsiteY0" fmla="*/ 0 h 891601"/>
              <a:gd name="connsiteX1" fmla="*/ 254643 w 4722471"/>
              <a:gd name="connsiteY1" fmla="*/ 11574 h 891601"/>
              <a:gd name="connsiteX2" fmla="*/ 451413 w 4722471"/>
              <a:gd name="connsiteY2" fmla="*/ 46298 h 891601"/>
              <a:gd name="connsiteX3" fmla="*/ 833378 w 4722471"/>
              <a:gd name="connsiteY3" fmla="*/ 92597 h 891601"/>
              <a:gd name="connsiteX4" fmla="*/ 1088021 w 4722471"/>
              <a:gd name="connsiteY4" fmla="*/ 162045 h 891601"/>
              <a:gd name="connsiteX5" fmla="*/ 1319514 w 4722471"/>
              <a:gd name="connsiteY5" fmla="*/ 208344 h 891601"/>
              <a:gd name="connsiteX6" fmla="*/ 1539433 w 4722471"/>
              <a:gd name="connsiteY6" fmla="*/ 138896 h 891601"/>
              <a:gd name="connsiteX7" fmla="*/ 1689904 w 4722471"/>
              <a:gd name="connsiteY7" fmla="*/ 173619 h 891601"/>
              <a:gd name="connsiteX8" fmla="*/ 1863525 w 4722471"/>
              <a:gd name="connsiteY8" fmla="*/ 254643 h 891601"/>
              <a:gd name="connsiteX9" fmla="*/ 2037145 w 4722471"/>
              <a:gd name="connsiteY9" fmla="*/ 347240 h 891601"/>
              <a:gd name="connsiteX10" fmla="*/ 2199191 w 4722471"/>
              <a:gd name="connsiteY10" fmla="*/ 300941 h 891601"/>
              <a:gd name="connsiteX11" fmla="*/ 2326512 w 4722471"/>
              <a:gd name="connsiteY11" fmla="*/ 347240 h 891601"/>
              <a:gd name="connsiteX12" fmla="*/ 2476983 w 4722471"/>
              <a:gd name="connsiteY12" fmla="*/ 393539 h 891601"/>
              <a:gd name="connsiteX13" fmla="*/ 2615880 w 4722471"/>
              <a:gd name="connsiteY13" fmla="*/ 474562 h 891601"/>
              <a:gd name="connsiteX14" fmla="*/ 2824223 w 4722471"/>
              <a:gd name="connsiteY14" fmla="*/ 393539 h 891601"/>
              <a:gd name="connsiteX15" fmla="*/ 3009418 w 4722471"/>
              <a:gd name="connsiteY15" fmla="*/ 393539 h 891601"/>
              <a:gd name="connsiteX16" fmla="*/ 3171463 w 4722471"/>
              <a:gd name="connsiteY16" fmla="*/ 428263 h 891601"/>
              <a:gd name="connsiteX17" fmla="*/ 3333509 w 4722471"/>
              <a:gd name="connsiteY17" fmla="*/ 520860 h 891601"/>
              <a:gd name="connsiteX18" fmla="*/ 3530279 w 4722471"/>
              <a:gd name="connsiteY18" fmla="*/ 613458 h 891601"/>
              <a:gd name="connsiteX19" fmla="*/ 3703899 w 4722471"/>
              <a:gd name="connsiteY19" fmla="*/ 694481 h 891601"/>
              <a:gd name="connsiteX20" fmla="*/ 3935393 w 4722471"/>
              <a:gd name="connsiteY20" fmla="*/ 717630 h 891601"/>
              <a:gd name="connsiteX21" fmla="*/ 4143737 w 4722471"/>
              <a:gd name="connsiteY21" fmla="*/ 821802 h 891601"/>
              <a:gd name="connsiteX22" fmla="*/ 4352081 w 4722471"/>
              <a:gd name="connsiteY22" fmla="*/ 891250 h 891601"/>
              <a:gd name="connsiteX23" fmla="*/ 4514127 w 4722471"/>
              <a:gd name="connsiteY23" fmla="*/ 856526 h 891601"/>
              <a:gd name="connsiteX24" fmla="*/ 4722471 w 4722471"/>
              <a:gd name="connsiteY24" fmla="*/ 833377 h 891601"/>
              <a:gd name="connsiteX0" fmla="*/ 0 w 4722471"/>
              <a:gd name="connsiteY0" fmla="*/ 0 h 916357"/>
              <a:gd name="connsiteX1" fmla="*/ 254643 w 4722471"/>
              <a:gd name="connsiteY1" fmla="*/ 11574 h 916357"/>
              <a:gd name="connsiteX2" fmla="*/ 451413 w 4722471"/>
              <a:gd name="connsiteY2" fmla="*/ 46298 h 916357"/>
              <a:gd name="connsiteX3" fmla="*/ 833378 w 4722471"/>
              <a:gd name="connsiteY3" fmla="*/ 92597 h 916357"/>
              <a:gd name="connsiteX4" fmla="*/ 1088021 w 4722471"/>
              <a:gd name="connsiteY4" fmla="*/ 162045 h 916357"/>
              <a:gd name="connsiteX5" fmla="*/ 1319514 w 4722471"/>
              <a:gd name="connsiteY5" fmla="*/ 208344 h 916357"/>
              <a:gd name="connsiteX6" fmla="*/ 1539433 w 4722471"/>
              <a:gd name="connsiteY6" fmla="*/ 138896 h 916357"/>
              <a:gd name="connsiteX7" fmla="*/ 1689904 w 4722471"/>
              <a:gd name="connsiteY7" fmla="*/ 173619 h 916357"/>
              <a:gd name="connsiteX8" fmla="*/ 1863525 w 4722471"/>
              <a:gd name="connsiteY8" fmla="*/ 254643 h 916357"/>
              <a:gd name="connsiteX9" fmla="*/ 2037145 w 4722471"/>
              <a:gd name="connsiteY9" fmla="*/ 347240 h 916357"/>
              <a:gd name="connsiteX10" fmla="*/ 2199191 w 4722471"/>
              <a:gd name="connsiteY10" fmla="*/ 300941 h 916357"/>
              <a:gd name="connsiteX11" fmla="*/ 2326512 w 4722471"/>
              <a:gd name="connsiteY11" fmla="*/ 347240 h 916357"/>
              <a:gd name="connsiteX12" fmla="*/ 2476983 w 4722471"/>
              <a:gd name="connsiteY12" fmla="*/ 393539 h 916357"/>
              <a:gd name="connsiteX13" fmla="*/ 2615880 w 4722471"/>
              <a:gd name="connsiteY13" fmla="*/ 474562 h 916357"/>
              <a:gd name="connsiteX14" fmla="*/ 2824223 w 4722471"/>
              <a:gd name="connsiteY14" fmla="*/ 393539 h 916357"/>
              <a:gd name="connsiteX15" fmla="*/ 3009418 w 4722471"/>
              <a:gd name="connsiteY15" fmla="*/ 393539 h 916357"/>
              <a:gd name="connsiteX16" fmla="*/ 3171463 w 4722471"/>
              <a:gd name="connsiteY16" fmla="*/ 428263 h 916357"/>
              <a:gd name="connsiteX17" fmla="*/ 3333509 w 4722471"/>
              <a:gd name="connsiteY17" fmla="*/ 520860 h 916357"/>
              <a:gd name="connsiteX18" fmla="*/ 3530279 w 4722471"/>
              <a:gd name="connsiteY18" fmla="*/ 613458 h 916357"/>
              <a:gd name="connsiteX19" fmla="*/ 3703899 w 4722471"/>
              <a:gd name="connsiteY19" fmla="*/ 694481 h 916357"/>
              <a:gd name="connsiteX20" fmla="*/ 3935393 w 4722471"/>
              <a:gd name="connsiteY20" fmla="*/ 717630 h 916357"/>
              <a:gd name="connsiteX21" fmla="*/ 4143737 w 4722471"/>
              <a:gd name="connsiteY21" fmla="*/ 821802 h 916357"/>
              <a:gd name="connsiteX22" fmla="*/ 4352081 w 4722471"/>
              <a:gd name="connsiteY22" fmla="*/ 891250 h 916357"/>
              <a:gd name="connsiteX23" fmla="*/ 4548851 w 4722471"/>
              <a:gd name="connsiteY23" fmla="*/ 914400 h 916357"/>
              <a:gd name="connsiteX24" fmla="*/ 4722471 w 4722471"/>
              <a:gd name="connsiteY24" fmla="*/ 833377 h 916357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833378 w 4745620"/>
              <a:gd name="connsiteY3" fmla="*/ 92597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09013 w 4745620"/>
              <a:gd name="connsiteY21" fmla="*/ 868101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60926"/>
              <a:gd name="connsiteX1" fmla="*/ 254643 w 4745620"/>
              <a:gd name="connsiteY1" fmla="*/ 11574 h 960926"/>
              <a:gd name="connsiteX2" fmla="*/ 451413 w 4745620"/>
              <a:gd name="connsiteY2" fmla="*/ 46298 h 960926"/>
              <a:gd name="connsiteX3" fmla="*/ 798654 w 4745620"/>
              <a:gd name="connsiteY3" fmla="*/ 127321 h 960926"/>
              <a:gd name="connsiteX4" fmla="*/ 1088021 w 4745620"/>
              <a:gd name="connsiteY4" fmla="*/ 208344 h 960926"/>
              <a:gd name="connsiteX5" fmla="*/ 1319514 w 4745620"/>
              <a:gd name="connsiteY5" fmla="*/ 208344 h 960926"/>
              <a:gd name="connsiteX6" fmla="*/ 1539433 w 4745620"/>
              <a:gd name="connsiteY6" fmla="*/ 138896 h 960926"/>
              <a:gd name="connsiteX7" fmla="*/ 1689904 w 4745620"/>
              <a:gd name="connsiteY7" fmla="*/ 173619 h 960926"/>
              <a:gd name="connsiteX8" fmla="*/ 1863525 w 4745620"/>
              <a:gd name="connsiteY8" fmla="*/ 254643 h 960926"/>
              <a:gd name="connsiteX9" fmla="*/ 2048720 w 4745620"/>
              <a:gd name="connsiteY9" fmla="*/ 393539 h 960926"/>
              <a:gd name="connsiteX10" fmla="*/ 2176042 w 4745620"/>
              <a:gd name="connsiteY10" fmla="*/ 405113 h 960926"/>
              <a:gd name="connsiteX11" fmla="*/ 2338086 w 4745620"/>
              <a:gd name="connsiteY11" fmla="*/ 474561 h 960926"/>
              <a:gd name="connsiteX12" fmla="*/ 2488557 w 4745620"/>
              <a:gd name="connsiteY12" fmla="*/ 532435 h 960926"/>
              <a:gd name="connsiteX13" fmla="*/ 2615880 w 4745620"/>
              <a:gd name="connsiteY13" fmla="*/ 474562 h 960926"/>
              <a:gd name="connsiteX14" fmla="*/ 2824223 w 4745620"/>
              <a:gd name="connsiteY14" fmla="*/ 393539 h 960926"/>
              <a:gd name="connsiteX15" fmla="*/ 3009418 w 4745620"/>
              <a:gd name="connsiteY15" fmla="*/ 393539 h 960926"/>
              <a:gd name="connsiteX16" fmla="*/ 3171463 w 4745620"/>
              <a:gd name="connsiteY16" fmla="*/ 428263 h 960926"/>
              <a:gd name="connsiteX17" fmla="*/ 3333509 w 4745620"/>
              <a:gd name="connsiteY17" fmla="*/ 520860 h 960926"/>
              <a:gd name="connsiteX18" fmla="*/ 3472406 w 4745620"/>
              <a:gd name="connsiteY18" fmla="*/ 613458 h 960926"/>
              <a:gd name="connsiteX19" fmla="*/ 3703899 w 4745620"/>
              <a:gd name="connsiteY19" fmla="*/ 694481 h 960926"/>
              <a:gd name="connsiteX20" fmla="*/ 3935393 w 4745620"/>
              <a:gd name="connsiteY20" fmla="*/ 717630 h 960926"/>
              <a:gd name="connsiteX21" fmla="*/ 4109013 w 4745620"/>
              <a:gd name="connsiteY21" fmla="*/ 868101 h 960926"/>
              <a:gd name="connsiteX22" fmla="*/ 4352081 w 4745620"/>
              <a:gd name="connsiteY22" fmla="*/ 960698 h 960926"/>
              <a:gd name="connsiteX23" fmla="*/ 4548851 w 4745620"/>
              <a:gd name="connsiteY23" fmla="*/ 914400 h 960926"/>
              <a:gd name="connsiteX24" fmla="*/ 4745620 w 4745620"/>
              <a:gd name="connsiteY24" fmla="*/ 937550 h 960926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71463 w 4745620"/>
              <a:gd name="connsiteY16" fmla="*/ 428263 h 963591"/>
              <a:gd name="connsiteX17" fmla="*/ 3333509 w 4745620"/>
              <a:gd name="connsiteY17" fmla="*/ 520860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71463 w 4745620"/>
              <a:gd name="connsiteY16" fmla="*/ 42826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13590 w 4745620"/>
              <a:gd name="connsiteY16" fmla="*/ 25464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2766350 w 4745620"/>
              <a:gd name="connsiteY15" fmla="*/ 104172 h 963591"/>
              <a:gd name="connsiteX16" fmla="*/ 3113590 w 4745620"/>
              <a:gd name="connsiteY16" fmla="*/ 25464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592729 w 4745620"/>
              <a:gd name="connsiteY14" fmla="*/ 23149 h 963591"/>
              <a:gd name="connsiteX15" fmla="*/ 2766350 w 4745620"/>
              <a:gd name="connsiteY15" fmla="*/ 104172 h 963591"/>
              <a:gd name="connsiteX16" fmla="*/ 3113590 w 4745620"/>
              <a:gd name="connsiteY16" fmla="*/ 25464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592729 w 4745620"/>
              <a:gd name="connsiteY14" fmla="*/ 23149 h 963591"/>
              <a:gd name="connsiteX15" fmla="*/ 2858948 w 4745620"/>
              <a:gd name="connsiteY15" fmla="*/ 104172 h 963591"/>
              <a:gd name="connsiteX16" fmla="*/ 3113590 w 4745620"/>
              <a:gd name="connsiteY16" fmla="*/ 25464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144771 h 1108362"/>
              <a:gd name="connsiteX1" fmla="*/ 254643 w 4745620"/>
              <a:gd name="connsiteY1" fmla="*/ 156345 h 1108362"/>
              <a:gd name="connsiteX2" fmla="*/ 451413 w 4745620"/>
              <a:gd name="connsiteY2" fmla="*/ 191069 h 1108362"/>
              <a:gd name="connsiteX3" fmla="*/ 798654 w 4745620"/>
              <a:gd name="connsiteY3" fmla="*/ 272092 h 1108362"/>
              <a:gd name="connsiteX4" fmla="*/ 1088021 w 4745620"/>
              <a:gd name="connsiteY4" fmla="*/ 353115 h 1108362"/>
              <a:gd name="connsiteX5" fmla="*/ 1319514 w 4745620"/>
              <a:gd name="connsiteY5" fmla="*/ 353115 h 1108362"/>
              <a:gd name="connsiteX6" fmla="*/ 1539433 w 4745620"/>
              <a:gd name="connsiteY6" fmla="*/ 283667 h 1108362"/>
              <a:gd name="connsiteX7" fmla="*/ 1689904 w 4745620"/>
              <a:gd name="connsiteY7" fmla="*/ 318390 h 1108362"/>
              <a:gd name="connsiteX8" fmla="*/ 1863525 w 4745620"/>
              <a:gd name="connsiteY8" fmla="*/ 399414 h 1108362"/>
              <a:gd name="connsiteX9" fmla="*/ 2048720 w 4745620"/>
              <a:gd name="connsiteY9" fmla="*/ 538310 h 1108362"/>
              <a:gd name="connsiteX10" fmla="*/ 2176042 w 4745620"/>
              <a:gd name="connsiteY10" fmla="*/ 549884 h 1108362"/>
              <a:gd name="connsiteX11" fmla="*/ 2338086 w 4745620"/>
              <a:gd name="connsiteY11" fmla="*/ 619332 h 1108362"/>
              <a:gd name="connsiteX12" fmla="*/ 2488557 w 4745620"/>
              <a:gd name="connsiteY12" fmla="*/ 677206 h 1108362"/>
              <a:gd name="connsiteX13" fmla="*/ 2349662 w 4745620"/>
              <a:gd name="connsiteY13" fmla="*/ 17449 h 1108362"/>
              <a:gd name="connsiteX14" fmla="*/ 2592729 w 4745620"/>
              <a:gd name="connsiteY14" fmla="*/ 167920 h 1108362"/>
              <a:gd name="connsiteX15" fmla="*/ 2858948 w 4745620"/>
              <a:gd name="connsiteY15" fmla="*/ 248943 h 1108362"/>
              <a:gd name="connsiteX16" fmla="*/ 3113590 w 4745620"/>
              <a:gd name="connsiteY16" fmla="*/ 399414 h 1108362"/>
              <a:gd name="connsiteX17" fmla="*/ 3333509 w 4745620"/>
              <a:gd name="connsiteY17" fmla="*/ 538310 h 1108362"/>
              <a:gd name="connsiteX18" fmla="*/ 3472406 w 4745620"/>
              <a:gd name="connsiteY18" fmla="*/ 758229 h 1108362"/>
              <a:gd name="connsiteX19" fmla="*/ 3703899 w 4745620"/>
              <a:gd name="connsiteY19" fmla="*/ 839252 h 1108362"/>
              <a:gd name="connsiteX20" fmla="*/ 3935393 w 4745620"/>
              <a:gd name="connsiteY20" fmla="*/ 862401 h 1108362"/>
              <a:gd name="connsiteX21" fmla="*/ 4109013 w 4745620"/>
              <a:gd name="connsiteY21" fmla="*/ 1012872 h 1108362"/>
              <a:gd name="connsiteX22" fmla="*/ 4352081 w 4745620"/>
              <a:gd name="connsiteY22" fmla="*/ 1105469 h 1108362"/>
              <a:gd name="connsiteX23" fmla="*/ 4548851 w 4745620"/>
              <a:gd name="connsiteY23" fmla="*/ 1105469 h 1108362"/>
              <a:gd name="connsiteX24" fmla="*/ 4745620 w 4745620"/>
              <a:gd name="connsiteY24" fmla="*/ 1082321 h 1108362"/>
              <a:gd name="connsiteX0" fmla="*/ 0 w 4745620"/>
              <a:gd name="connsiteY0" fmla="*/ 255159 h 1218750"/>
              <a:gd name="connsiteX1" fmla="*/ 254643 w 4745620"/>
              <a:gd name="connsiteY1" fmla="*/ 266733 h 1218750"/>
              <a:gd name="connsiteX2" fmla="*/ 451413 w 4745620"/>
              <a:gd name="connsiteY2" fmla="*/ 301457 h 1218750"/>
              <a:gd name="connsiteX3" fmla="*/ 798654 w 4745620"/>
              <a:gd name="connsiteY3" fmla="*/ 382480 h 1218750"/>
              <a:gd name="connsiteX4" fmla="*/ 1088021 w 4745620"/>
              <a:gd name="connsiteY4" fmla="*/ 463503 h 1218750"/>
              <a:gd name="connsiteX5" fmla="*/ 1319514 w 4745620"/>
              <a:gd name="connsiteY5" fmla="*/ 463503 h 1218750"/>
              <a:gd name="connsiteX6" fmla="*/ 1539433 w 4745620"/>
              <a:gd name="connsiteY6" fmla="*/ 394055 h 1218750"/>
              <a:gd name="connsiteX7" fmla="*/ 1689904 w 4745620"/>
              <a:gd name="connsiteY7" fmla="*/ 428778 h 1218750"/>
              <a:gd name="connsiteX8" fmla="*/ 1863525 w 4745620"/>
              <a:gd name="connsiteY8" fmla="*/ 509802 h 1218750"/>
              <a:gd name="connsiteX9" fmla="*/ 2048720 w 4745620"/>
              <a:gd name="connsiteY9" fmla="*/ 648698 h 1218750"/>
              <a:gd name="connsiteX10" fmla="*/ 2176042 w 4745620"/>
              <a:gd name="connsiteY10" fmla="*/ 660272 h 1218750"/>
              <a:gd name="connsiteX11" fmla="*/ 2338086 w 4745620"/>
              <a:gd name="connsiteY11" fmla="*/ 729720 h 1218750"/>
              <a:gd name="connsiteX12" fmla="*/ 2060293 w 4745620"/>
              <a:gd name="connsiteY12" fmla="*/ 515 h 1218750"/>
              <a:gd name="connsiteX13" fmla="*/ 2349662 w 4745620"/>
              <a:gd name="connsiteY13" fmla="*/ 127837 h 1218750"/>
              <a:gd name="connsiteX14" fmla="*/ 2592729 w 4745620"/>
              <a:gd name="connsiteY14" fmla="*/ 278308 h 1218750"/>
              <a:gd name="connsiteX15" fmla="*/ 2858948 w 4745620"/>
              <a:gd name="connsiteY15" fmla="*/ 359331 h 1218750"/>
              <a:gd name="connsiteX16" fmla="*/ 3113590 w 4745620"/>
              <a:gd name="connsiteY16" fmla="*/ 509802 h 1218750"/>
              <a:gd name="connsiteX17" fmla="*/ 3333509 w 4745620"/>
              <a:gd name="connsiteY17" fmla="*/ 648698 h 1218750"/>
              <a:gd name="connsiteX18" fmla="*/ 3472406 w 4745620"/>
              <a:gd name="connsiteY18" fmla="*/ 868617 h 1218750"/>
              <a:gd name="connsiteX19" fmla="*/ 3703899 w 4745620"/>
              <a:gd name="connsiteY19" fmla="*/ 949640 h 1218750"/>
              <a:gd name="connsiteX20" fmla="*/ 3935393 w 4745620"/>
              <a:gd name="connsiteY20" fmla="*/ 972789 h 1218750"/>
              <a:gd name="connsiteX21" fmla="*/ 4109013 w 4745620"/>
              <a:gd name="connsiteY21" fmla="*/ 1123260 h 1218750"/>
              <a:gd name="connsiteX22" fmla="*/ 4352081 w 4745620"/>
              <a:gd name="connsiteY22" fmla="*/ 1215857 h 1218750"/>
              <a:gd name="connsiteX23" fmla="*/ 4548851 w 4745620"/>
              <a:gd name="connsiteY23" fmla="*/ 1215857 h 1218750"/>
              <a:gd name="connsiteX24" fmla="*/ 4745620 w 4745620"/>
              <a:gd name="connsiteY24" fmla="*/ 1192709 h 1218750"/>
              <a:gd name="connsiteX0" fmla="*/ 0 w 4757195"/>
              <a:gd name="connsiteY0" fmla="*/ 625548 h 1218750"/>
              <a:gd name="connsiteX1" fmla="*/ 266218 w 4757195"/>
              <a:gd name="connsiteY1" fmla="*/ 266733 h 1218750"/>
              <a:gd name="connsiteX2" fmla="*/ 462988 w 4757195"/>
              <a:gd name="connsiteY2" fmla="*/ 301457 h 1218750"/>
              <a:gd name="connsiteX3" fmla="*/ 810229 w 4757195"/>
              <a:gd name="connsiteY3" fmla="*/ 382480 h 1218750"/>
              <a:gd name="connsiteX4" fmla="*/ 1099596 w 4757195"/>
              <a:gd name="connsiteY4" fmla="*/ 463503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462988 w 4757195"/>
              <a:gd name="connsiteY2" fmla="*/ 301457 h 1218750"/>
              <a:gd name="connsiteX3" fmla="*/ 810229 w 4757195"/>
              <a:gd name="connsiteY3" fmla="*/ 382480 h 1218750"/>
              <a:gd name="connsiteX4" fmla="*/ 1099596 w 4757195"/>
              <a:gd name="connsiteY4" fmla="*/ 463503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810229 w 4757195"/>
              <a:gd name="connsiteY3" fmla="*/ 382480 h 1218750"/>
              <a:gd name="connsiteX4" fmla="*/ 1099596 w 4757195"/>
              <a:gd name="connsiteY4" fmla="*/ 463503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099596 w 4757195"/>
              <a:gd name="connsiteY4" fmla="*/ 463503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187617 w 4757195"/>
              <a:gd name="connsiteY9" fmla="*/ 660272 h 1218750"/>
              <a:gd name="connsiteX10" fmla="*/ 2349661 w 4757195"/>
              <a:gd name="connsiteY10" fmla="*/ 729720 h 1218750"/>
              <a:gd name="connsiteX11" fmla="*/ 2071868 w 4757195"/>
              <a:gd name="connsiteY11" fmla="*/ 515 h 1218750"/>
              <a:gd name="connsiteX12" fmla="*/ 2361237 w 4757195"/>
              <a:gd name="connsiteY12" fmla="*/ 127837 h 1218750"/>
              <a:gd name="connsiteX13" fmla="*/ 2604304 w 4757195"/>
              <a:gd name="connsiteY13" fmla="*/ 278308 h 1218750"/>
              <a:gd name="connsiteX14" fmla="*/ 2870523 w 4757195"/>
              <a:gd name="connsiteY14" fmla="*/ 359331 h 1218750"/>
              <a:gd name="connsiteX15" fmla="*/ 3125165 w 4757195"/>
              <a:gd name="connsiteY15" fmla="*/ 509802 h 1218750"/>
              <a:gd name="connsiteX16" fmla="*/ 3345084 w 4757195"/>
              <a:gd name="connsiteY16" fmla="*/ 648698 h 1218750"/>
              <a:gd name="connsiteX17" fmla="*/ 3483981 w 4757195"/>
              <a:gd name="connsiteY17" fmla="*/ 868617 h 1218750"/>
              <a:gd name="connsiteX18" fmla="*/ 3715474 w 4757195"/>
              <a:gd name="connsiteY18" fmla="*/ 949640 h 1218750"/>
              <a:gd name="connsiteX19" fmla="*/ 3946968 w 4757195"/>
              <a:gd name="connsiteY19" fmla="*/ 972789 h 1218750"/>
              <a:gd name="connsiteX20" fmla="*/ 4120588 w 4757195"/>
              <a:gd name="connsiteY20" fmla="*/ 1123260 h 1218750"/>
              <a:gd name="connsiteX21" fmla="*/ 4363656 w 4757195"/>
              <a:gd name="connsiteY21" fmla="*/ 1215857 h 1218750"/>
              <a:gd name="connsiteX22" fmla="*/ 4560426 w 4757195"/>
              <a:gd name="connsiteY22" fmla="*/ 1215857 h 1218750"/>
              <a:gd name="connsiteX23" fmla="*/ 4757195 w 4757195"/>
              <a:gd name="connsiteY23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187617 w 4757195"/>
              <a:gd name="connsiteY9" fmla="*/ 660272 h 1218750"/>
              <a:gd name="connsiteX10" fmla="*/ 2349661 w 4757195"/>
              <a:gd name="connsiteY10" fmla="*/ 729720 h 1218750"/>
              <a:gd name="connsiteX11" fmla="*/ 2071868 w 4757195"/>
              <a:gd name="connsiteY11" fmla="*/ 515 h 1218750"/>
              <a:gd name="connsiteX12" fmla="*/ 2361237 w 4757195"/>
              <a:gd name="connsiteY12" fmla="*/ 127837 h 1218750"/>
              <a:gd name="connsiteX13" fmla="*/ 2604304 w 4757195"/>
              <a:gd name="connsiteY13" fmla="*/ 278308 h 1218750"/>
              <a:gd name="connsiteX14" fmla="*/ 2870523 w 4757195"/>
              <a:gd name="connsiteY14" fmla="*/ 359331 h 1218750"/>
              <a:gd name="connsiteX15" fmla="*/ 3125165 w 4757195"/>
              <a:gd name="connsiteY15" fmla="*/ 509802 h 1218750"/>
              <a:gd name="connsiteX16" fmla="*/ 3345084 w 4757195"/>
              <a:gd name="connsiteY16" fmla="*/ 648698 h 1218750"/>
              <a:gd name="connsiteX17" fmla="*/ 3483981 w 4757195"/>
              <a:gd name="connsiteY17" fmla="*/ 868617 h 1218750"/>
              <a:gd name="connsiteX18" fmla="*/ 3715474 w 4757195"/>
              <a:gd name="connsiteY18" fmla="*/ 949640 h 1218750"/>
              <a:gd name="connsiteX19" fmla="*/ 3946968 w 4757195"/>
              <a:gd name="connsiteY19" fmla="*/ 972789 h 1218750"/>
              <a:gd name="connsiteX20" fmla="*/ 4120588 w 4757195"/>
              <a:gd name="connsiteY20" fmla="*/ 1123260 h 1218750"/>
              <a:gd name="connsiteX21" fmla="*/ 4363656 w 4757195"/>
              <a:gd name="connsiteY21" fmla="*/ 1215857 h 1218750"/>
              <a:gd name="connsiteX22" fmla="*/ 4560426 w 4757195"/>
              <a:gd name="connsiteY22" fmla="*/ 1215857 h 1218750"/>
              <a:gd name="connsiteX23" fmla="*/ 4757195 w 4757195"/>
              <a:gd name="connsiteY23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187617 w 4757195"/>
              <a:gd name="connsiteY9" fmla="*/ 660272 h 1218750"/>
              <a:gd name="connsiteX10" fmla="*/ 2349661 w 4757195"/>
              <a:gd name="connsiteY10" fmla="*/ 729720 h 1218750"/>
              <a:gd name="connsiteX11" fmla="*/ 2071868 w 4757195"/>
              <a:gd name="connsiteY11" fmla="*/ 515 h 1218750"/>
              <a:gd name="connsiteX12" fmla="*/ 2361237 w 4757195"/>
              <a:gd name="connsiteY12" fmla="*/ 127837 h 1218750"/>
              <a:gd name="connsiteX13" fmla="*/ 2604304 w 4757195"/>
              <a:gd name="connsiteY13" fmla="*/ 278308 h 1218750"/>
              <a:gd name="connsiteX14" fmla="*/ 2870523 w 4757195"/>
              <a:gd name="connsiteY14" fmla="*/ 359331 h 1218750"/>
              <a:gd name="connsiteX15" fmla="*/ 3125165 w 4757195"/>
              <a:gd name="connsiteY15" fmla="*/ 509802 h 1218750"/>
              <a:gd name="connsiteX16" fmla="*/ 3345084 w 4757195"/>
              <a:gd name="connsiteY16" fmla="*/ 648698 h 1218750"/>
              <a:gd name="connsiteX17" fmla="*/ 3483981 w 4757195"/>
              <a:gd name="connsiteY17" fmla="*/ 868617 h 1218750"/>
              <a:gd name="connsiteX18" fmla="*/ 3715474 w 4757195"/>
              <a:gd name="connsiteY18" fmla="*/ 949640 h 1218750"/>
              <a:gd name="connsiteX19" fmla="*/ 3946968 w 4757195"/>
              <a:gd name="connsiteY19" fmla="*/ 972789 h 1218750"/>
              <a:gd name="connsiteX20" fmla="*/ 4120588 w 4757195"/>
              <a:gd name="connsiteY20" fmla="*/ 1123260 h 1218750"/>
              <a:gd name="connsiteX21" fmla="*/ 4363656 w 4757195"/>
              <a:gd name="connsiteY21" fmla="*/ 1215857 h 1218750"/>
              <a:gd name="connsiteX22" fmla="*/ 4560426 w 4757195"/>
              <a:gd name="connsiteY22" fmla="*/ 1215857 h 1218750"/>
              <a:gd name="connsiteX23" fmla="*/ 4757195 w 4757195"/>
              <a:gd name="connsiteY23" fmla="*/ 1192709 h 1218750"/>
              <a:gd name="connsiteX0" fmla="*/ 0 w 4757195"/>
              <a:gd name="connsiteY0" fmla="*/ 625499 h 1218701"/>
              <a:gd name="connsiteX1" fmla="*/ 312517 w 4757195"/>
              <a:gd name="connsiteY1" fmla="*/ 567625 h 1218701"/>
              <a:gd name="connsiteX2" fmla="*/ 659758 w 4757195"/>
              <a:gd name="connsiteY2" fmla="*/ 498178 h 1218701"/>
              <a:gd name="connsiteX3" fmla="*/ 972274 w 4757195"/>
              <a:gd name="connsiteY3" fmla="*/ 475029 h 1218701"/>
              <a:gd name="connsiteX4" fmla="*/ 1145895 w 4757195"/>
              <a:gd name="connsiteY4" fmla="*/ 417155 h 1218701"/>
              <a:gd name="connsiteX5" fmla="*/ 1365813 w 4757195"/>
              <a:gd name="connsiteY5" fmla="*/ 382431 h 1218701"/>
              <a:gd name="connsiteX6" fmla="*/ 1562583 w 4757195"/>
              <a:gd name="connsiteY6" fmla="*/ 324558 h 1218701"/>
              <a:gd name="connsiteX7" fmla="*/ 1828800 w 4757195"/>
              <a:gd name="connsiteY7" fmla="*/ 243535 h 1218701"/>
              <a:gd name="connsiteX8" fmla="*/ 2002421 w 4757195"/>
              <a:gd name="connsiteY8" fmla="*/ 231960 h 1218701"/>
              <a:gd name="connsiteX9" fmla="*/ 2349661 w 4757195"/>
              <a:gd name="connsiteY9" fmla="*/ 729671 h 1218701"/>
              <a:gd name="connsiteX10" fmla="*/ 2071868 w 4757195"/>
              <a:gd name="connsiteY10" fmla="*/ 466 h 1218701"/>
              <a:gd name="connsiteX11" fmla="*/ 2361237 w 4757195"/>
              <a:gd name="connsiteY11" fmla="*/ 127788 h 1218701"/>
              <a:gd name="connsiteX12" fmla="*/ 2604304 w 4757195"/>
              <a:gd name="connsiteY12" fmla="*/ 278259 h 1218701"/>
              <a:gd name="connsiteX13" fmla="*/ 2870523 w 4757195"/>
              <a:gd name="connsiteY13" fmla="*/ 359282 h 1218701"/>
              <a:gd name="connsiteX14" fmla="*/ 3125165 w 4757195"/>
              <a:gd name="connsiteY14" fmla="*/ 509753 h 1218701"/>
              <a:gd name="connsiteX15" fmla="*/ 3345084 w 4757195"/>
              <a:gd name="connsiteY15" fmla="*/ 648649 h 1218701"/>
              <a:gd name="connsiteX16" fmla="*/ 3483981 w 4757195"/>
              <a:gd name="connsiteY16" fmla="*/ 868568 h 1218701"/>
              <a:gd name="connsiteX17" fmla="*/ 3715474 w 4757195"/>
              <a:gd name="connsiteY17" fmla="*/ 949591 h 1218701"/>
              <a:gd name="connsiteX18" fmla="*/ 3946968 w 4757195"/>
              <a:gd name="connsiteY18" fmla="*/ 972740 h 1218701"/>
              <a:gd name="connsiteX19" fmla="*/ 4120588 w 4757195"/>
              <a:gd name="connsiteY19" fmla="*/ 1123211 h 1218701"/>
              <a:gd name="connsiteX20" fmla="*/ 4363656 w 4757195"/>
              <a:gd name="connsiteY20" fmla="*/ 1215808 h 1218701"/>
              <a:gd name="connsiteX21" fmla="*/ 4560426 w 4757195"/>
              <a:gd name="connsiteY21" fmla="*/ 1215808 h 1218701"/>
              <a:gd name="connsiteX22" fmla="*/ 4757195 w 4757195"/>
              <a:gd name="connsiteY22" fmla="*/ 1192660 h 1218701"/>
              <a:gd name="connsiteX0" fmla="*/ 0 w 4757195"/>
              <a:gd name="connsiteY0" fmla="*/ 625499 h 1218701"/>
              <a:gd name="connsiteX1" fmla="*/ 312517 w 4757195"/>
              <a:gd name="connsiteY1" fmla="*/ 567625 h 1218701"/>
              <a:gd name="connsiteX2" fmla="*/ 659758 w 4757195"/>
              <a:gd name="connsiteY2" fmla="*/ 498178 h 1218701"/>
              <a:gd name="connsiteX3" fmla="*/ 972274 w 4757195"/>
              <a:gd name="connsiteY3" fmla="*/ 475029 h 1218701"/>
              <a:gd name="connsiteX4" fmla="*/ 1145895 w 4757195"/>
              <a:gd name="connsiteY4" fmla="*/ 417155 h 1218701"/>
              <a:gd name="connsiteX5" fmla="*/ 1365813 w 4757195"/>
              <a:gd name="connsiteY5" fmla="*/ 382431 h 1218701"/>
              <a:gd name="connsiteX6" fmla="*/ 1562583 w 4757195"/>
              <a:gd name="connsiteY6" fmla="*/ 324558 h 1218701"/>
              <a:gd name="connsiteX7" fmla="*/ 1828800 w 4757195"/>
              <a:gd name="connsiteY7" fmla="*/ 243535 h 1218701"/>
              <a:gd name="connsiteX8" fmla="*/ 2002421 w 4757195"/>
              <a:gd name="connsiteY8" fmla="*/ 231960 h 1218701"/>
              <a:gd name="connsiteX9" fmla="*/ 2349661 w 4757195"/>
              <a:gd name="connsiteY9" fmla="*/ 729671 h 1218701"/>
              <a:gd name="connsiteX10" fmla="*/ 2071868 w 4757195"/>
              <a:gd name="connsiteY10" fmla="*/ 466 h 1218701"/>
              <a:gd name="connsiteX11" fmla="*/ 2361237 w 4757195"/>
              <a:gd name="connsiteY11" fmla="*/ 127788 h 1218701"/>
              <a:gd name="connsiteX12" fmla="*/ 2604304 w 4757195"/>
              <a:gd name="connsiteY12" fmla="*/ 278259 h 1218701"/>
              <a:gd name="connsiteX13" fmla="*/ 2870523 w 4757195"/>
              <a:gd name="connsiteY13" fmla="*/ 359282 h 1218701"/>
              <a:gd name="connsiteX14" fmla="*/ 3125165 w 4757195"/>
              <a:gd name="connsiteY14" fmla="*/ 509753 h 1218701"/>
              <a:gd name="connsiteX15" fmla="*/ 3345084 w 4757195"/>
              <a:gd name="connsiteY15" fmla="*/ 648649 h 1218701"/>
              <a:gd name="connsiteX16" fmla="*/ 3483981 w 4757195"/>
              <a:gd name="connsiteY16" fmla="*/ 868568 h 1218701"/>
              <a:gd name="connsiteX17" fmla="*/ 3715474 w 4757195"/>
              <a:gd name="connsiteY17" fmla="*/ 949591 h 1218701"/>
              <a:gd name="connsiteX18" fmla="*/ 3946968 w 4757195"/>
              <a:gd name="connsiteY18" fmla="*/ 972740 h 1218701"/>
              <a:gd name="connsiteX19" fmla="*/ 4120588 w 4757195"/>
              <a:gd name="connsiteY19" fmla="*/ 1123211 h 1218701"/>
              <a:gd name="connsiteX20" fmla="*/ 4363656 w 4757195"/>
              <a:gd name="connsiteY20" fmla="*/ 1215808 h 1218701"/>
              <a:gd name="connsiteX21" fmla="*/ 4560426 w 4757195"/>
              <a:gd name="connsiteY21" fmla="*/ 1215808 h 1218701"/>
              <a:gd name="connsiteX22" fmla="*/ 4757195 w 4757195"/>
              <a:gd name="connsiteY22" fmla="*/ 1192660 h 1218701"/>
              <a:gd name="connsiteX0" fmla="*/ 0 w 4757195"/>
              <a:gd name="connsiteY0" fmla="*/ 625499 h 1218701"/>
              <a:gd name="connsiteX1" fmla="*/ 312517 w 4757195"/>
              <a:gd name="connsiteY1" fmla="*/ 567625 h 1218701"/>
              <a:gd name="connsiteX2" fmla="*/ 659758 w 4757195"/>
              <a:gd name="connsiteY2" fmla="*/ 498178 h 1218701"/>
              <a:gd name="connsiteX3" fmla="*/ 972274 w 4757195"/>
              <a:gd name="connsiteY3" fmla="*/ 475029 h 1218701"/>
              <a:gd name="connsiteX4" fmla="*/ 1145895 w 4757195"/>
              <a:gd name="connsiteY4" fmla="*/ 417155 h 1218701"/>
              <a:gd name="connsiteX5" fmla="*/ 1365813 w 4757195"/>
              <a:gd name="connsiteY5" fmla="*/ 382431 h 1218701"/>
              <a:gd name="connsiteX6" fmla="*/ 1562583 w 4757195"/>
              <a:gd name="connsiteY6" fmla="*/ 324558 h 1218701"/>
              <a:gd name="connsiteX7" fmla="*/ 1828800 w 4757195"/>
              <a:gd name="connsiteY7" fmla="*/ 243535 h 1218701"/>
              <a:gd name="connsiteX8" fmla="*/ 2002421 w 4757195"/>
              <a:gd name="connsiteY8" fmla="*/ 231960 h 1218701"/>
              <a:gd name="connsiteX9" fmla="*/ 2349661 w 4757195"/>
              <a:gd name="connsiteY9" fmla="*/ 729671 h 1218701"/>
              <a:gd name="connsiteX10" fmla="*/ 2071868 w 4757195"/>
              <a:gd name="connsiteY10" fmla="*/ 466 h 1218701"/>
              <a:gd name="connsiteX11" fmla="*/ 2361237 w 4757195"/>
              <a:gd name="connsiteY11" fmla="*/ 127788 h 1218701"/>
              <a:gd name="connsiteX12" fmla="*/ 2604304 w 4757195"/>
              <a:gd name="connsiteY12" fmla="*/ 278259 h 1218701"/>
              <a:gd name="connsiteX13" fmla="*/ 2870523 w 4757195"/>
              <a:gd name="connsiteY13" fmla="*/ 359282 h 1218701"/>
              <a:gd name="connsiteX14" fmla="*/ 3125165 w 4757195"/>
              <a:gd name="connsiteY14" fmla="*/ 509753 h 1218701"/>
              <a:gd name="connsiteX15" fmla="*/ 3345084 w 4757195"/>
              <a:gd name="connsiteY15" fmla="*/ 648649 h 1218701"/>
              <a:gd name="connsiteX16" fmla="*/ 3483981 w 4757195"/>
              <a:gd name="connsiteY16" fmla="*/ 868568 h 1218701"/>
              <a:gd name="connsiteX17" fmla="*/ 3715474 w 4757195"/>
              <a:gd name="connsiteY17" fmla="*/ 949591 h 1218701"/>
              <a:gd name="connsiteX18" fmla="*/ 3946968 w 4757195"/>
              <a:gd name="connsiteY18" fmla="*/ 972740 h 1218701"/>
              <a:gd name="connsiteX19" fmla="*/ 4120588 w 4757195"/>
              <a:gd name="connsiteY19" fmla="*/ 1123211 h 1218701"/>
              <a:gd name="connsiteX20" fmla="*/ 4363656 w 4757195"/>
              <a:gd name="connsiteY20" fmla="*/ 1215808 h 1218701"/>
              <a:gd name="connsiteX21" fmla="*/ 4560426 w 4757195"/>
              <a:gd name="connsiteY21" fmla="*/ 1215808 h 1218701"/>
              <a:gd name="connsiteX22" fmla="*/ 4757195 w 4757195"/>
              <a:gd name="connsiteY22" fmla="*/ 1192660 h 1218701"/>
              <a:gd name="connsiteX0" fmla="*/ 0 w 4757195"/>
              <a:gd name="connsiteY0" fmla="*/ 625499 h 1218701"/>
              <a:gd name="connsiteX1" fmla="*/ 312517 w 4757195"/>
              <a:gd name="connsiteY1" fmla="*/ 567625 h 1218701"/>
              <a:gd name="connsiteX2" fmla="*/ 659758 w 4757195"/>
              <a:gd name="connsiteY2" fmla="*/ 498178 h 1218701"/>
              <a:gd name="connsiteX3" fmla="*/ 972274 w 4757195"/>
              <a:gd name="connsiteY3" fmla="*/ 475029 h 1218701"/>
              <a:gd name="connsiteX4" fmla="*/ 1145895 w 4757195"/>
              <a:gd name="connsiteY4" fmla="*/ 417155 h 1218701"/>
              <a:gd name="connsiteX5" fmla="*/ 1365813 w 4757195"/>
              <a:gd name="connsiteY5" fmla="*/ 382431 h 1218701"/>
              <a:gd name="connsiteX6" fmla="*/ 1562583 w 4757195"/>
              <a:gd name="connsiteY6" fmla="*/ 324558 h 1218701"/>
              <a:gd name="connsiteX7" fmla="*/ 1828800 w 4757195"/>
              <a:gd name="connsiteY7" fmla="*/ 243535 h 1218701"/>
              <a:gd name="connsiteX8" fmla="*/ 2002421 w 4757195"/>
              <a:gd name="connsiteY8" fmla="*/ 231960 h 1218701"/>
              <a:gd name="connsiteX9" fmla="*/ 2349661 w 4757195"/>
              <a:gd name="connsiteY9" fmla="*/ 729671 h 1218701"/>
              <a:gd name="connsiteX10" fmla="*/ 2071868 w 4757195"/>
              <a:gd name="connsiteY10" fmla="*/ 466 h 1218701"/>
              <a:gd name="connsiteX11" fmla="*/ 2361237 w 4757195"/>
              <a:gd name="connsiteY11" fmla="*/ 127788 h 1218701"/>
              <a:gd name="connsiteX12" fmla="*/ 2604304 w 4757195"/>
              <a:gd name="connsiteY12" fmla="*/ 278259 h 1218701"/>
              <a:gd name="connsiteX13" fmla="*/ 2870523 w 4757195"/>
              <a:gd name="connsiteY13" fmla="*/ 359282 h 1218701"/>
              <a:gd name="connsiteX14" fmla="*/ 3125165 w 4757195"/>
              <a:gd name="connsiteY14" fmla="*/ 509753 h 1218701"/>
              <a:gd name="connsiteX15" fmla="*/ 3345084 w 4757195"/>
              <a:gd name="connsiteY15" fmla="*/ 648649 h 1218701"/>
              <a:gd name="connsiteX16" fmla="*/ 3483981 w 4757195"/>
              <a:gd name="connsiteY16" fmla="*/ 868568 h 1218701"/>
              <a:gd name="connsiteX17" fmla="*/ 3715474 w 4757195"/>
              <a:gd name="connsiteY17" fmla="*/ 949591 h 1218701"/>
              <a:gd name="connsiteX18" fmla="*/ 3946968 w 4757195"/>
              <a:gd name="connsiteY18" fmla="*/ 972740 h 1218701"/>
              <a:gd name="connsiteX19" fmla="*/ 4120588 w 4757195"/>
              <a:gd name="connsiteY19" fmla="*/ 1123211 h 1218701"/>
              <a:gd name="connsiteX20" fmla="*/ 4363656 w 4757195"/>
              <a:gd name="connsiteY20" fmla="*/ 1215808 h 1218701"/>
              <a:gd name="connsiteX21" fmla="*/ 4560426 w 4757195"/>
              <a:gd name="connsiteY21" fmla="*/ 1215808 h 1218701"/>
              <a:gd name="connsiteX22" fmla="*/ 4757195 w 4757195"/>
              <a:gd name="connsiteY22" fmla="*/ 1192660 h 1218701"/>
              <a:gd name="connsiteX0" fmla="*/ 0 w 4757195"/>
              <a:gd name="connsiteY0" fmla="*/ 625521 h 1218723"/>
              <a:gd name="connsiteX1" fmla="*/ 312517 w 4757195"/>
              <a:gd name="connsiteY1" fmla="*/ 567647 h 1218723"/>
              <a:gd name="connsiteX2" fmla="*/ 659758 w 4757195"/>
              <a:gd name="connsiteY2" fmla="*/ 498200 h 1218723"/>
              <a:gd name="connsiteX3" fmla="*/ 972274 w 4757195"/>
              <a:gd name="connsiteY3" fmla="*/ 475051 h 1218723"/>
              <a:gd name="connsiteX4" fmla="*/ 1145895 w 4757195"/>
              <a:gd name="connsiteY4" fmla="*/ 417177 h 1218723"/>
              <a:gd name="connsiteX5" fmla="*/ 1365813 w 4757195"/>
              <a:gd name="connsiteY5" fmla="*/ 382453 h 1218723"/>
              <a:gd name="connsiteX6" fmla="*/ 1562583 w 4757195"/>
              <a:gd name="connsiteY6" fmla="*/ 324580 h 1218723"/>
              <a:gd name="connsiteX7" fmla="*/ 1828800 w 4757195"/>
              <a:gd name="connsiteY7" fmla="*/ 243557 h 1218723"/>
              <a:gd name="connsiteX8" fmla="*/ 2002421 w 4757195"/>
              <a:gd name="connsiteY8" fmla="*/ 231982 h 1218723"/>
              <a:gd name="connsiteX9" fmla="*/ 2326511 w 4757195"/>
              <a:gd name="connsiteY9" fmla="*/ 694969 h 1218723"/>
              <a:gd name="connsiteX10" fmla="*/ 2071868 w 4757195"/>
              <a:gd name="connsiteY10" fmla="*/ 488 h 1218723"/>
              <a:gd name="connsiteX11" fmla="*/ 2361237 w 4757195"/>
              <a:gd name="connsiteY11" fmla="*/ 127810 h 1218723"/>
              <a:gd name="connsiteX12" fmla="*/ 2604304 w 4757195"/>
              <a:gd name="connsiteY12" fmla="*/ 278281 h 1218723"/>
              <a:gd name="connsiteX13" fmla="*/ 2870523 w 4757195"/>
              <a:gd name="connsiteY13" fmla="*/ 359304 h 1218723"/>
              <a:gd name="connsiteX14" fmla="*/ 3125165 w 4757195"/>
              <a:gd name="connsiteY14" fmla="*/ 509775 h 1218723"/>
              <a:gd name="connsiteX15" fmla="*/ 3345084 w 4757195"/>
              <a:gd name="connsiteY15" fmla="*/ 648671 h 1218723"/>
              <a:gd name="connsiteX16" fmla="*/ 3483981 w 4757195"/>
              <a:gd name="connsiteY16" fmla="*/ 868590 h 1218723"/>
              <a:gd name="connsiteX17" fmla="*/ 3715474 w 4757195"/>
              <a:gd name="connsiteY17" fmla="*/ 949613 h 1218723"/>
              <a:gd name="connsiteX18" fmla="*/ 3946968 w 4757195"/>
              <a:gd name="connsiteY18" fmla="*/ 972762 h 1218723"/>
              <a:gd name="connsiteX19" fmla="*/ 4120588 w 4757195"/>
              <a:gd name="connsiteY19" fmla="*/ 1123233 h 1218723"/>
              <a:gd name="connsiteX20" fmla="*/ 4363656 w 4757195"/>
              <a:gd name="connsiteY20" fmla="*/ 1215830 h 1218723"/>
              <a:gd name="connsiteX21" fmla="*/ 4560426 w 4757195"/>
              <a:gd name="connsiteY21" fmla="*/ 1215830 h 1218723"/>
              <a:gd name="connsiteX22" fmla="*/ 4757195 w 4757195"/>
              <a:gd name="connsiteY22" fmla="*/ 1192682 h 1218723"/>
              <a:gd name="connsiteX0" fmla="*/ 0 w 4757195"/>
              <a:gd name="connsiteY0" fmla="*/ 625521 h 1218723"/>
              <a:gd name="connsiteX1" fmla="*/ 312517 w 4757195"/>
              <a:gd name="connsiteY1" fmla="*/ 567647 h 1218723"/>
              <a:gd name="connsiteX2" fmla="*/ 659758 w 4757195"/>
              <a:gd name="connsiteY2" fmla="*/ 498200 h 1218723"/>
              <a:gd name="connsiteX3" fmla="*/ 972274 w 4757195"/>
              <a:gd name="connsiteY3" fmla="*/ 475051 h 1218723"/>
              <a:gd name="connsiteX4" fmla="*/ 1145895 w 4757195"/>
              <a:gd name="connsiteY4" fmla="*/ 417177 h 1218723"/>
              <a:gd name="connsiteX5" fmla="*/ 1365813 w 4757195"/>
              <a:gd name="connsiteY5" fmla="*/ 382453 h 1218723"/>
              <a:gd name="connsiteX6" fmla="*/ 1562583 w 4757195"/>
              <a:gd name="connsiteY6" fmla="*/ 324580 h 1218723"/>
              <a:gd name="connsiteX7" fmla="*/ 1828800 w 4757195"/>
              <a:gd name="connsiteY7" fmla="*/ 243557 h 1218723"/>
              <a:gd name="connsiteX8" fmla="*/ 2002421 w 4757195"/>
              <a:gd name="connsiteY8" fmla="*/ 231982 h 1218723"/>
              <a:gd name="connsiteX9" fmla="*/ 2326511 w 4757195"/>
              <a:gd name="connsiteY9" fmla="*/ 694969 h 1218723"/>
              <a:gd name="connsiteX10" fmla="*/ 2071868 w 4757195"/>
              <a:gd name="connsiteY10" fmla="*/ 488 h 1218723"/>
              <a:gd name="connsiteX11" fmla="*/ 2361237 w 4757195"/>
              <a:gd name="connsiteY11" fmla="*/ 127810 h 1218723"/>
              <a:gd name="connsiteX12" fmla="*/ 2604304 w 4757195"/>
              <a:gd name="connsiteY12" fmla="*/ 278281 h 1218723"/>
              <a:gd name="connsiteX13" fmla="*/ 2870523 w 4757195"/>
              <a:gd name="connsiteY13" fmla="*/ 359304 h 1218723"/>
              <a:gd name="connsiteX14" fmla="*/ 3125165 w 4757195"/>
              <a:gd name="connsiteY14" fmla="*/ 509775 h 1218723"/>
              <a:gd name="connsiteX15" fmla="*/ 3345084 w 4757195"/>
              <a:gd name="connsiteY15" fmla="*/ 648671 h 1218723"/>
              <a:gd name="connsiteX16" fmla="*/ 3483981 w 4757195"/>
              <a:gd name="connsiteY16" fmla="*/ 868590 h 1218723"/>
              <a:gd name="connsiteX17" fmla="*/ 3715474 w 4757195"/>
              <a:gd name="connsiteY17" fmla="*/ 949613 h 1218723"/>
              <a:gd name="connsiteX18" fmla="*/ 3946968 w 4757195"/>
              <a:gd name="connsiteY18" fmla="*/ 972762 h 1218723"/>
              <a:gd name="connsiteX19" fmla="*/ 4120588 w 4757195"/>
              <a:gd name="connsiteY19" fmla="*/ 1123233 h 1218723"/>
              <a:gd name="connsiteX20" fmla="*/ 4363656 w 4757195"/>
              <a:gd name="connsiteY20" fmla="*/ 1215830 h 1218723"/>
              <a:gd name="connsiteX21" fmla="*/ 4560426 w 4757195"/>
              <a:gd name="connsiteY21" fmla="*/ 1215830 h 1218723"/>
              <a:gd name="connsiteX22" fmla="*/ 4757195 w 4757195"/>
              <a:gd name="connsiteY22" fmla="*/ 1192682 h 1218723"/>
              <a:gd name="connsiteX0" fmla="*/ 0 w 4757195"/>
              <a:gd name="connsiteY0" fmla="*/ 625521 h 1218723"/>
              <a:gd name="connsiteX1" fmla="*/ 312517 w 4757195"/>
              <a:gd name="connsiteY1" fmla="*/ 567647 h 1218723"/>
              <a:gd name="connsiteX2" fmla="*/ 659758 w 4757195"/>
              <a:gd name="connsiteY2" fmla="*/ 498200 h 1218723"/>
              <a:gd name="connsiteX3" fmla="*/ 972274 w 4757195"/>
              <a:gd name="connsiteY3" fmla="*/ 475051 h 1218723"/>
              <a:gd name="connsiteX4" fmla="*/ 1145895 w 4757195"/>
              <a:gd name="connsiteY4" fmla="*/ 417177 h 1218723"/>
              <a:gd name="connsiteX5" fmla="*/ 1365813 w 4757195"/>
              <a:gd name="connsiteY5" fmla="*/ 382453 h 1218723"/>
              <a:gd name="connsiteX6" fmla="*/ 1562583 w 4757195"/>
              <a:gd name="connsiteY6" fmla="*/ 324580 h 1218723"/>
              <a:gd name="connsiteX7" fmla="*/ 1828800 w 4757195"/>
              <a:gd name="connsiteY7" fmla="*/ 243557 h 1218723"/>
              <a:gd name="connsiteX8" fmla="*/ 2002421 w 4757195"/>
              <a:gd name="connsiteY8" fmla="*/ 231982 h 1218723"/>
              <a:gd name="connsiteX9" fmla="*/ 2326511 w 4757195"/>
              <a:gd name="connsiteY9" fmla="*/ 694969 h 1218723"/>
              <a:gd name="connsiteX10" fmla="*/ 2071868 w 4757195"/>
              <a:gd name="connsiteY10" fmla="*/ 488 h 1218723"/>
              <a:gd name="connsiteX11" fmla="*/ 2361237 w 4757195"/>
              <a:gd name="connsiteY11" fmla="*/ 127810 h 1218723"/>
              <a:gd name="connsiteX12" fmla="*/ 2604304 w 4757195"/>
              <a:gd name="connsiteY12" fmla="*/ 278281 h 1218723"/>
              <a:gd name="connsiteX13" fmla="*/ 2870523 w 4757195"/>
              <a:gd name="connsiteY13" fmla="*/ 359304 h 1218723"/>
              <a:gd name="connsiteX14" fmla="*/ 3125165 w 4757195"/>
              <a:gd name="connsiteY14" fmla="*/ 509775 h 1218723"/>
              <a:gd name="connsiteX15" fmla="*/ 3345084 w 4757195"/>
              <a:gd name="connsiteY15" fmla="*/ 648671 h 1218723"/>
              <a:gd name="connsiteX16" fmla="*/ 3483981 w 4757195"/>
              <a:gd name="connsiteY16" fmla="*/ 868590 h 1218723"/>
              <a:gd name="connsiteX17" fmla="*/ 3715474 w 4757195"/>
              <a:gd name="connsiteY17" fmla="*/ 949613 h 1218723"/>
              <a:gd name="connsiteX18" fmla="*/ 3946968 w 4757195"/>
              <a:gd name="connsiteY18" fmla="*/ 972762 h 1218723"/>
              <a:gd name="connsiteX19" fmla="*/ 4120588 w 4757195"/>
              <a:gd name="connsiteY19" fmla="*/ 1123233 h 1218723"/>
              <a:gd name="connsiteX20" fmla="*/ 4363656 w 4757195"/>
              <a:gd name="connsiteY20" fmla="*/ 1215830 h 1218723"/>
              <a:gd name="connsiteX21" fmla="*/ 4560426 w 4757195"/>
              <a:gd name="connsiteY21" fmla="*/ 1215830 h 1218723"/>
              <a:gd name="connsiteX22" fmla="*/ 4757195 w 4757195"/>
              <a:gd name="connsiteY22" fmla="*/ 1192682 h 1218723"/>
              <a:gd name="connsiteX0" fmla="*/ 0 w 4757195"/>
              <a:gd name="connsiteY0" fmla="*/ 625521 h 1218723"/>
              <a:gd name="connsiteX1" fmla="*/ 312517 w 4757195"/>
              <a:gd name="connsiteY1" fmla="*/ 567647 h 1218723"/>
              <a:gd name="connsiteX2" fmla="*/ 659758 w 4757195"/>
              <a:gd name="connsiteY2" fmla="*/ 498200 h 1218723"/>
              <a:gd name="connsiteX3" fmla="*/ 972274 w 4757195"/>
              <a:gd name="connsiteY3" fmla="*/ 475051 h 1218723"/>
              <a:gd name="connsiteX4" fmla="*/ 1145895 w 4757195"/>
              <a:gd name="connsiteY4" fmla="*/ 417177 h 1218723"/>
              <a:gd name="connsiteX5" fmla="*/ 1365813 w 4757195"/>
              <a:gd name="connsiteY5" fmla="*/ 382453 h 1218723"/>
              <a:gd name="connsiteX6" fmla="*/ 1562583 w 4757195"/>
              <a:gd name="connsiteY6" fmla="*/ 324580 h 1218723"/>
              <a:gd name="connsiteX7" fmla="*/ 1828800 w 4757195"/>
              <a:gd name="connsiteY7" fmla="*/ 243557 h 1218723"/>
              <a:gd name="connsiteX8" fmla="*/ 2002421 w 4757195"/>
              <a:gd name="connsiteY8" fmla="*/ 231982 h 1218723"/>
              <a:gd name="connsiteX9" fmla="*/ 2326511 w 4757195"/>
              <a:gd name="connsiteY9" fmla="*/ 694969 h 1218723"/>
              <a:gd name="connsiteX10" fmla="*/ 2071868 w 4757195"/>
              <a:gd name="connsiteY10" fmla="*/ 488 h 1218723"/>
              <a:gd name="connsiteX11" fmla="*/ 2361237 w 4757195"/>
              <a:gd name="connsiteY11" fmla="*/ 127810 h 1218723"/>
              <a:gd name="connsiteX12" fmla="*/ 2604304 w 4757195"/>
              <a:gd name="connsiteY12" fmla="*/ 278281 h 1218723"/>
              <a:gd name="connsiteX13" fmla="*/ 2870523 w 4757195"/>
              <a:gd name="connsiteY13" fmla="*/ 359304 h 1218723"/>
              <a:gd name="connsiteX14" fmla="*/ 3125165 w 4757195"/>
              <a:gd name="connsiteY14" fmla="*/ 509775 h 1218723"/>
              <a:gd name="connsiteX15" fmla="*/ 3345084 w 4757195"/>
              <a:gd name="connsiteY15" fmla="*/ 648671 h 1218723"/>
              <a:gd name="connsiteX16" fmla="*/ 3483981 w 4757195"/>
              <a:gd name="connsiteY16" fmla="*/ 868590 h 1218723"/>
              <a:gd name="connsiteX17" fmla="*/ 3715474 w 4757195"/>
              <a:gd name="connsiteY17" fmla="*/ 949613 h 1218723"/>
              <a:gd name="connsiteX18" fmla="*/ 3946968 w 4757195"/>
              <a:gd name="connsiteY18" fmla="*/ 972762 h 1218723"/>
              <a:gd name="connsiteX19" fmla="*/ 4120588 w 4757195"/>
              <a:gd name="connsiteY19" fmla="*/ 1123233 h 1218723"/>
              <a:gd name="connsiteX20" fmla="*/ 4363656 w 4757195"/>
              <a:gd name="connsiteY20" fmla="*/ 1215830 h 1218723"/>
              <a:gd name="connsiteX21" fmla="*/ 4560426 w 4757195"/>
              <a:gd name="connsiteY21" fmla="*/ 1215830 h 1218723"/>
              <a:gd name="connsiteX22" fmla="*/ 4757195 w 4757195"/>
              <a:gd name="connsiteY22" fmla="*/ 1192682 h 1218723"/>
              <a:gd name="connsiteX0" fmla="*/ 0 w 4757195"/>
              <a:gd name="connsiteY0" fmla="*/ 627063 h 1220265"/>
              <a:gd name="connsiteX1" fmla="*/ 312517 w 4757195"/>
              <a:gd name="connsiteY1" fmla="*/ 569189 h 1220265"/>
              <a:gd name="connsiteX2" fmla="*/ 659758 w 4757195"/>
              <a:gd name="connsiteY2" fmla="*/ 499742 h 1220265"/>
              <a:gd name="connsiteX3" fmla="*/ 972274 w 4757195"/>
              <a:gd name="connsiteY3" fmla="*/ 476593 h 1220265"/>
              <a:gd name="connsiteX4" fmla="*/ 1145895 w 4757195"/>
              <a:gd name="connsiteY4" fmla="*/ 418719 h 1220265"/>
              <a:gd name="connsiteX5" fmla="*/ 1365813 w 4757195"/>
              <a:gd name="connsiteY5" fmla="*/ 383995 h 1220265"/>
              <a:gd name="connsiteX6" fmla="*/ 1562583 w 4757195"/>
              <a:gd name="connsiteY6" fmla="*/ 326122 h 1220265"/>
              <a:gd name="connsiteX7" fmla="*/ 1828800 w 4757195"/>
              <a:gd name="connsiteY7" fmla="*/ 245099 h 1220265"/>
              <a:gd name="connsiteX8" fmla="*/ 2002421 w 4757195"/>
              <a:gd name="connsiteY8" fmla="*/ 233524 h 1220265"/>
              <a:gd name="connsiteX9" fmla="*/ 2071868 w 4757195"/>
              <a:gd name="connsiteY9" fmla="*/ 2030 h 1220265"/>
              <a:gd name="connsiteX10" fmla="*/ 2361237 w 4757195"/>
              <a:gd name="connsiteY10" fmla="*/ 129352 h 1220265"/>
              <a:gd name="connsiteX11" fmla="*/ 2604304 w 4757195"/>
              <a:gd name="connsiteY11" fmla="*/ 279823 h 1220265"/>
              <a:gd name="connsiteX12" fmla="*/ 2870523 w 4757195"/>
              <a:gd name="connsiteY12" fmla="*/ 360846 h 1220265"/>
              <a:gd name="connsiteX13" fmla="*/ 3125165 w 4757195"/>
              <a:gd name="connsiteY13" fmla="*/ 511317 h 1220265"/>
              <a:gd name="connsiteX14" fmla="*/ 3345084 w 4757195"/>
              <a:gd name="connsiteY14" fmla="*/ 650213 h 1220265"/>
              <a:gd name="connsiteX15" fmla="*/ 3483981 w 4757195"/>
              <a:gd name="connsiteY15" fmla="*/ 870132 h 1220265"/>
              <a:gd name="connsiteX16" fmla="*/ 3715474 w 4757195"/>
              <a:gd name="connsiteY16" fmla="*/ 951155 h 1220265"/>
              <a:gd name="connsiteX17" fmla="*/ 3946968 w 4757195"/>
              <a:gd name="connsiteY17" fmla="*/ 974304 h 1220265"/>
              <a:gd name="connsiteX18" fmla="*/ 4120588 w 4757195"/>
              <a:gd name="connsiteY18" fmla="*/ 1124775 h 1220265"/>
              <a:gd name="connsiteX19" fmla="*/ 4363656 w 4757195"/>
              <a:gd name="connsiteY19" fmla="*/ 1217372 h 1220265"/>
              <a:gd name="connsiteX20" fmla="*/ 4560426 w 4757195"/>
              <a:gd name="connsiteY20" fmla="*/ 1217372 h 1220265"/>
              <a:gd name="connsiteX21" fmla="*/ 4757195 w 4757195"/>
              <a:gd name="connsiteY21" fmla="*/ 1194224 h 1220265"/>
              <a:gd name="connsiteX0" fmla="*/ 0 w 4757195"/>
              <a:gd name="connsiteY0" fmla="*/ 499529 h 1092731"/>
              <a:gd name="connsiteX1" fmla="*/ 312517 w 4757195"/>
              <a:gd name="connsiteY1" fmla="*/ 441655 h 1092731"/>
              <a:gd name="connsiteX2" fmla="*/ 659758 w 4757195"/>
              <a:gd name="connsiteY2" fmla="*/ 372208 h 1092731"/>
              <a:gd name="connsiteX3" fmla="*/ 972274 w 4757195"/>
              <a:gd name="connsiteY3" fmla="*/ 349059 h 1092731"/>
              <a:gd name="connsiteX4" fmla="*/ 1145895 w 4757195"/>
              <a:gd name="connsiteY4" fmla="*/ 291185 h 1092731"/>
              <a:gd name="connsiteX5" fmla="*/ 1365813 w 4757195"/>
              <a:gd name="connsiteY5" fmla="*/ 256461 h 1092731"/>
              <a:gd name="connsiteX6" fmla="*/ 1562583 w 4757195"/>
              <a:gd name="connsiteY6" fmla="*/ 198588 h 1092731"/>
              <a:gd name="connsiteX7" fmla="*/ 1828800 w 4757195"/>
              <a:gd name="connsiteY7" fmla="*/ 117565 h 1092731"/>
              <a:gd name="connsiteX8" fmla="*/ 2002421 w 4757195"/>
              <a:gd name="connsiteY8" fmla="*/ 105990 h 1092731"/>
              <a:gd name="connsiteX9" fmla="*/ 2176040 w 4757195"/>
              <a:gd name="connsiteY9" fmla="*/ 71265 h 1092731"/>
              <a:gd name="connsiteX10" fmla="*/ 2361237 w 4757195"/>
              <a:gd name="connsiteY10" fmla="*/ 1818 h 1092731"/>
              <a:gd name="connsiteX11" fmla="*/ 2604304 w 4757195"/>
              <a:gd name="connsiteY11" fmla="*/ 152289 h 1092731"/>
              <a:gd name="connsiteX12" fmla="*/ 2870523 w 4757195"/>
              <a:gd name="connsiteY12" fmla="*/ 233312 h 1092731"/>
              <a:gd name="connsiteX13" fmla="*/ 3125165 w 4757195"/>
              <a:gd name="connsiteY13" fmla="*/ 383783 h 1092731"/>
              <a:gd name="connsiteX14" fmla="*/ 3345084 w 4757195"/>
              <a:gd name="connsiteY14" fmla="*/ 522679 h 1092731"/>
              <a:gd name="connsiteX15" fmla="*/ 3483981 w 4757195"/>
              <a:gd name="connsiteY15" fmla="*/ 742598 h 1092731"/>
              <a:gd name="connsiteX16" fmla="*/ 3715474 w 4757195"/>
              <a:gd name="connsiteY16" fmla="*/ 823621 h 1092731"/>
              <a:gd name="connsiteX17" fmla="*/ 3946968 w 4757195"/>
              <a:gd name="connsiteY17" fmla="*/ 846770 h 1092731"/>
              <a:gd name="connsiteX18" fmla="*/ 4120588 w 4757195"/>
              <a:gd name="connsiteY18" fmla="*/ 997241 h 1092731"/>
              <a:gd name="connsiteX19" fmla="*/ 4363656 w 4757195"/>
              <a:gd name="connsiteY19" fmla="*/ 1089838 h 1092731"/>
              <a:gd name="connsiteX20" fmla="*/ 4560426 w 4757195"/>
              <a:gd name="connsiteY20" fmla="*/ 1089838 h 1092731"/>
              <a:gd name="connsiteX21" fmla="*/ 4757195 w 4757195"/>
              <a:gd name="connsiteY21" fmla="*/ 1066690 h 1092731"/>
              <a:gd name="connsiteX0" fmla="*/ 0 w 4757195"/>
              <a:gd name="connsiteY0" fmla="*/ 455950 h 1049152"/>
              <a:gd name="connsiteX1" fmla="*/ 312517 w 4757195"/>
              <a:gd name="connsiteY1" fmla="*/ 398076 h 1049152"/>
              <a:gd name="connsiteX2" fmla="*/ 659758 w 4757195"/>
              <a:gd name="connsiteY2" fmla="*/ 328629 h 1049152"/>
              <a:gd name="connsiteX3" fmla="*/ 972274 w 4757195"/>
              <a:gd name="connsiteY3" fmla="*/ 305480 h 1049152"/>
              <a:gd name="connsiteX4" fmla="*/ 1145895 w 4757195"/>
              <a:gd name="connsiteY4" fmla="*/ 247606 h 1049152"/>
              <a:gd name="connsiteX5" fmla="*/ 1365813 w 4757195"/>
              <a:gd name="connsiteY5" fmla="*/ 212882 h 1049152"/>
              <a:gd name="connsiteX6" fmla="*/ 1562583 w 4757195"/>
              <a:gd name="connsiteY6" fmla="*/ 155009 h 1049152"/>
              <a:gd name="connsiteX7" fmla="*/ 1828800 w 4757195"/>
              <a:gd name="connsiteY7" fmla="*/ 73986 h 1049152"/>
              <a:gd name="connsiteX8" fmla="*/ 2002421 w 4757195"/>
              <a:gd name="connsiteY8" fmla="*/ 62411 h 1049152"/>
              <a:gd name="connsiteX9" fmla="*/ 2176040 w 4757195"/>
              <a:gd name="connsiteY9" fmla="*/ 27686 h 1049152"/>
              <a:gd name="connsiteX10" fmla="*/ 2581156 w 4757195"/>
              <a:gd name="connsiteY10" fmla="*/ 4538 h 1049152"/>
              <a:gd name="connsiteX11" fmla="*/ 2604304 w 4757195"/>
              <a:gd name="connsiteY11" fmla="*/ 108710 h 1049152"/>
              <a:gd name="connsiteX12" fmla="*/ 2870523 w 4757195"/>
              <a:gd name="connsiteY12" fmla="*/ 189733 h 1049152"/>
              <a:gd name="connsiteX13" fmla="*/ 3125165 w 4757195"/>
              <a:gd name="connsiteY13" fmla="*/ 340204 h 1049152"/>
              <a:gd name="connsiteX14" fmla="*/ 3345084 w 4757195"/>
              <a:gd name="connsiteY14" fmla="*/ 479100 h 1049152"/>
              <a:gd name="connsiteX15" fmla="*/ 3483981 w 4757195"/>
              <a:gd name="connsiteY15" fmla="*/ 699019 h 1049152"/>
              <a:gd name="connsiteX16" fmla="*/ 3715474 w 4757195"/>
              <a:gd name="connsiteY16" fmla="*/ 780042 h 1049152"/>
              <a:gd name="connsiteX17" fmla="*/ 3946968 w 4757195"/>
              <a:gd name="connsiteY17" fmla="*/ 803191 h 1049152"/>
              <a:gd name="connsiteX18" fmla="*/ 4120588 w 4757195"/>
              <a:gd name="connsiteY18" fmla="*/ 953662 h 1049152"/>
              <a:gd name="connsiteX19" fmla="*/ 4363656 w 4757195"/>
              <a:gd name="connsiteY19" fmla="*/ 1046259 h 1049152"/>
              <a:gd name="connsiteX20" fmla="*/ 4560426 w 4757195"/>
              <a:gd name="connsiteY20" fmla="*/ 1046259 h 1049152"/>
              <a:gd name="connsiteX21" fmla="*/ 4757195 w 4757195"/>
              <a:gd name="connsiteY21" fmla="*/ 1023111 h 1049152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581156 w 4757195"/>
              <a:gd name="connsiteY10" fmla="*/ 57874 h 1102488"/>
              <a:gd name="connsiteX11" fmla="*/ 2835797 w 4757195"/>
              <a:gd name="connsiteY11" fmla="*/ 0 h 1102488"/>
              <a:gd name="connsiteX12" fmla="*/ 2870523 w 4757195"/>
              <a:gd name="connsiteY12" fmla="*/ 243069 h 1102488"/>
              <a:gd name="connsiteX13" fmla="*/ 3125165 w 4757195"/>
              <a:gd name="connsiteY13" fmla="*/ 393540 h 1102488"/>
              <a:gd name="connsiteX14" fmla="*/ 3345084 w 4757195"/>
              <a:gd name="connsiteY14" fmla="*/ 532436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488558 w 4757195"/>
              <a:gd name="connsiteY10" fmla="*/ 57874 h 1102488"/>
              <a:gd name="connsiteX11" fmla="*/ 2835797 w 4757195"/>
              <a:gd name="connsiteY11" fmla="*/ 0 h 1102488"/>
              <a:gd name="connsiteX12" fmla="*/ 2870523 w 4757195"/>
              <a:gd name="connsiteY12" fmla="*/ 243069 h 1102488"/>
              <a:gd name="connsiteX13" fmla="*/ 3125165 w 4757195"/>
              <a:gd name="connsiteY13" fmla="*/ 393540 h 1102488"/>
              <a:gd name="connsiteX14" fmla="*/ 3345084 w 4757195"/>
              <a:gd name="connsiteY14" fmla="*/ 532436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10235 h 1103437"/>
              <a:gd name="connsiteX1" fmla="*/ 312517 w 4757195"/>
              <a:gd name="connsiteY1" fmla="*/ 452361 h 1103437"/>
              <a:gd name="connsiteX2" fmla="*/ 659758 w 4757195"/>
              <a:gd name="connsiteY2" fmla="*/ 382914 h 1103437"/>
              <a:gd name="connsiteX3" fmla="*/ 972274 w 4757195"/>
              <a:gd name="connsiteY3" fmla="*/ 359765 h 1103437"/>
              <a:gd name="connsiteX4" fmla="*/ 1145895 w 4757195"/>
              <a:gd name="connsiteY4" fmla="*/ 301891 h 1103437"/>
              <a:gd name="connsiteX5" fmla="*/ 1365813 w 4757195"/>
              <a:gd name="connsiteY5" fmla="*/ 267167 h 1103437"/>
              <a:gd name="connsiteX6" fmla="*/ 1562583 w 4757195"/>
              <a:gd name="connsiteY6" fmla="*/ 209294 h 1103437"/>
              <a:gd name="connsiteX7" fmla="*/ 1828800 w 4757195"/>
              <a:gd name="connsiteY7" fmla="*/ 128271 h 1103437"/>
              <a:gd name="connsiteX8" fmla="*/ 2002421 w 4757195"/>
              <a:gd name="connsiteY8" fmla="*/ 116696 h 1103437"/>
              <a:gd name="connsiteX9" fmla="*/ 2176040 w 4757195"/>
              <a:gd name="connsiteY9" fmla="*/ 81971 h 1103437"/>
              <a:gd name="connsiteX10" fmla="*/ 2488558 w 4757195"/>
              <a:gd name="connsiteY10" fmla="*/ 58823 h 1103437"/>
              <a:gd name="connsiteX11" fmla="*/ 2835797 w 4757195"/>
              <a:gd name="connsiteY11" fmla="*/ 949 h 1103437"/>
              <a:gd name="connsiteX12" fmla="*/ 3067293 w 4757195"/>
              <a:gd name="connsiteY12" fmla="*/ 47249 h 1103437"/>
              <a:gd name="connsiteX13" fmla="*/ 3125165 w 4757195"/>
              <a:gd name="connsiteY13" fmla="*/ 394489 h 1103437"/>
              <a:gd name="connsiteX14" fmla="*/ 3345084 w 4757195"/>
              <a:gd name="connsiteY14" fmla="*/ 533385 h 1103437"/>
              <a:gd name="connsiteX15" fmla="*/ 3483981 w 4757195"/>
              <a:gd name="connsiteY15" fmla="*/ 753304 h 1103437"/>
              <a:gd name="connsiteX16" fmla="*/ 3715474 w 4757195"/>
              <a:gd name="connsiteY16" fmla="*/ 834327 h 1103437"/>
              <a:gd name="connsiteX17" fmla="*/ 3946968 w 4757195"/>
              <a:gd name="connsiteY17" fmla="*/ 857476 h 1103437"/>
              <a:gd name="connsiteX18" fmla="*/ 4120588 w 4757195"/>
              <a:gd name="connsiteY18" fmla="*/ 1007947 h 1103437"/>
              <a:gd name="connsiteX19" fmla="*/ 4363656 w 4757195"/>
              <a:gd name="connsiteY19" fmla="*/ 1100544 h 1103437"/>
              <a:gd name="connsiteX20" fmla="*/ 4560426 w 4757195"/>
              <a:gd name="connsiteY20" fmla="*/ 1100544 h 1103437"/>
              <a:gd name="connsiteX21" fmla="*/ 4757195 w 4757195"/>
              <a:gd name="connsiteY21" fmla="*/ 1077396 h 1103437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488558 w 4757195"/>
              <a:gd name="connsiteY10" fmla="*/ 57874 h 1102488"/>
              <a:gd name="connsiteX11" fmla="*/ 2835797 w 4757195"/>
              <a:gd name="connsiteY11" fmla="*/ 0 h 1102488"/>
              <a:gd name="connsiteX12" fmla="*/ 3067293 w 4757195"/>
              <a:gd name="connsiteY12" fmla="*/ 46300 h 1102488"/>
              <a:gd name="connsiteX13" fmla="*/ 3345084 w 4757195"/>
              <a:gd name="connsiteY13" fmla="*/ 162046 h 1102488"/>
              <a:gd name="connsiteX14" fmla="*/ 3345084 w 4757195"/>
              <a:gd name="connsiteY14" fmla="*/ 532436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488558 w 4757195"/>
              <a:gd name="connsiteY10" fmla="*/ 57874 h 1102488"/>
              <a:gd name="connsiteX11" fmla="*/ 2835797 w 4757195"/>
              <a:gd name="connsiteY11" fmla="*/ 0 h 1102488"/>
              <a:gd name="connsiteX12" fmla="*/ 3067293 w 4757195"/>
              <a:gd name="connsiteY12" fmla="*/ 46300 h 1102488"/>
              <a:gd name="connsiteX13" fmla="*/ 3345084 w 4757195"/>
              <a:gd name="connsiteY13" fmla="*/ 162046 h 1102488"/>
              <a:gd name="connsiteX14" fmla="*/ 3611302 w 4757195"/>
              <a:gd name="connsiteY14" fmla="*/ 46299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488558 w 4757195"/>
              <a:gd name="connsiteY10" fmla="*/ 57874 h 1102488"/>
              <a:gd name="connsiteX11" fmla="*/ 2835797 w 4757195"/>
              <a:gd name="connsiteY11" fmla="*/ 0 h 1102488"/>
              <a:gd name="connsiteX12" fmla="*/ 3067293 w 4757195"/>
              <a:gd name="connsiteY12" fmla="*/ 46300 h 1102488"/>
              <a:gd name="connsiteX13" fmla="*/ 3310360 w 4757195"/>
              <a:gd name="connsiteY13" fmla="*/ 81023 h 1102488"/>
              <a:gd name="connsiteX14" fmla="*/ 3611302 w 4757195"/>
              <a:gd name="connsiteY14" fmla="*/ 46299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62986 h 1156188"/>
              <a:gd name="connsiteX1" fmla="*/ 312517 w 4757195"/>
              <a:gd name="connsiteY1" fmla="*/ 505112 h 1156188"/>
              <a:gd name="connsiteX2" fmla="*/ 659758 w 4757195"/>
              <a:gd name="connsiteY2" fmla="*/ 435665 h 1156188"/>
              <a:gd name="connsiteX3" fmla="*/ 972274 w 4757195"/>
              <a:gd name="connsiteY3" fmla="*/ 412516 h 1156188"/>
              <a:gd name="connsiteX4" fmla="*/ 1145895 w 4757195"/>
              <a:gd name="connsiteY4" fmla="*/ 354642 h 1156188"/>
              <a:gd name="connsiteX5" fmla="*/ 1365813 w 4757195"/>
              <a:gd name="connsiteY5" fmla="*/ 319918 h 1156188"/>
              <a:gd name="connsiteX6" fmla="*/ 1562583 w 4757195"/>
              <a:gd name="connsiteY6" fmla="*/ 262045 h 1156188"/>
              <a:gd name="connsiteX7" fmla="*/ 1828800 w 4757195"/>
              <a:gd name="connsiteY7" fmla="*/ 181022 h 1156188"/>
              <a:gd name="connsiteX8" fmla="*/ 2002421 w 4757195"/>
              <a:gd name="connsiteY8" fmla="*/ 169447 h 1156188"/>
              <a:gd name="connsiteX9" fmla="*/ 2176040 w 4757195"/>
              <a:gd name="connsiteY9" fmla="*/ 134722 h 1156188"/>
              <a:gd name="connsiteX10" fmla="*/ 2488558 w 4757195"/>
              <a:gd name="connsiteY10" fmla="*/ 111574 h 1156188"/>
              <a:gd name="connsiteX11" fmla="*/ 2835797 w 4757195"/>
              <a:gd name="connsiteY11" fmla="*/ 53700 h 1156188"/>
              <a:gd name="connsiteX12" fmla="*/ 3067293 w 4757195"/>
              <a:gd name="connsiteY12" fmla="*/ 100000 h 1156188"/>
              <a:gd name="connsiteX13" fmla="*/ 3310360 w 4757195"/>
              <a:gd name="connsiteY13" fmla="*/ 134723 h 1156188"/>
              <a:gd name="connsiteX14" fmla="*/ 3611302 w 4757195"/>
              <a:gd name="connsiteY14" fmla="*/ 99999 h 1156188"/>
              <a:gd name="connsiteX15" fmla="*/ 3865945 w 4757195"/>
              <a:gd name="connsiteY15" fmla="*/ 42126 h 1156188"/>
              <a:gd name="connsiteX16" fmla="*/ 3715474 w 4757195"/>
              <a:gd name="connsiteY16" fmla="*/ 887078 h 1156188"/>
              <a:gd name="connsiteX17" fmla="*/ 3946968 w 4757195"/>
              <a:gd name="connsiteY17" fmla="*/ 910227 h 1156188"/>
              <a:gd name="connsiteX18" fmla="*/ 4120588 w 4757195"/>
              <a:gd name="connsiteY18" fmla="*/ 1060698 h 1156188"/>
              <a:gd name="connsiteX19" fmla="*/ 4363656 w 4757195"/>
              <a:gd name="connsiteY19" fmla="*/ 1153295 h 1156188"/>
              <a:gd name="connsiteX20" fmla="*/ 4560426 w 4757195"/>
              <a:gd name="connsiteY20" fmla="*/ 1153295 h 1156188"/>
              <a:gd name="connsiteX21" fmla="*/ 4757195 w 4757195"/>
              <a:gd name="connsiteY21" fmla="*/ 1130147 h 1156188"/>
              <a:gd name="connsiteX0" fmla="*/ 0 w 4757195"/>
              <a:gd name="connsiteY0" fmla="*/ 643694 h 1236896"/>
              <a:gd name="connsiteX1" fmla="*/ 312517 w 4757195"/>
              <a:gd name="connsiteY1" fmla="*/ 585820 h 1236896"/>
              <a:gd name="connsiteX2" fmla="*/ 659758 w 4757195"/>
              <a:gd name="connsiteY2" fmla="*/ 516373 h 1236896"/>
              <a:gd name="connsiteX3" fmla="*/ 972274 w 4757195"/>
              <a:gd name="connsiteY3" fmla="*/ 493224 h 1236896"/>
              <a:gd name="connsiteX4" fmla="*/ 1145895 w 4757195"/>
              <a:gd name="connsiteY4" fmla="*/ 435350 h 1236896"/>
              <a:gd name="connsiteX5" fmla="*/ 1365813 w 4757195"/>
              <a:gd name="connsiteY5" fmla="*/ 400626 h 1236896"/>
              <a:gd name="connsiteX6" fmla="*/ 1562583 w 4757195"/>
              <a:gd name="connsiteY6" fmla="*/ 342753 h 1236896"/>
              <a:gd name="connsiteX7" fmla="*/ 1828800 w 4757195"/>
              <a:gd name="connsiteY7" fmla="*/ 261730 h 1236896"/>
              <a:gd name="connsiteX8" fmla="*/ 2002421 w 4757195"/>
              <a:gd name="connsiteY8" fmla="*/ 250155 h 1236896"/>
              <a:gd name="connsiteX9" fmla="*/ 2176040 w 4757195"/>
              <a:gd name="connsiteY9" fmla="*/ 215430 h 1236896"/>
              <a:gd name="connsiteX10" fmla="*/ 2488558 w 4757195"/>
              <a:gd name="connsiteY10" fmla="*/ 192282 h 1236896"/>
              <a:gd name="connsiteX11" fmla="*/ 2835797 w 4757195"/>
              <a:gd name="connsiteY11" fmla="*/ 134408 h 1236896"/>
              <a:gd name="connsiteX12" fmla="*/ 3067293 w 4757195"/>
              <a:gd name="connsiteY12" fmla="*/ 180708 h 1236896"/>
              <a:gd name="connsiteX13" fmla="*/ 3310360 w 4757195"/>
              <a:gd name="connsiteY13" fmla="*/ 215431 h 1236896"/>
              <a:gd name="connsiteX14" fmla="*/ 3611302 w 4757195"/>
              <a:gd name="connsiteY14" fmla="*/ 180707 h 1236896"/>
              <a:gd name="connsiteX15" fmla="*/ 3865945 w 4757195"/>
              <a:gd name="connsiteY15" fmla="*/ 122834 h 1236896"/>
              <a:gd name="connsiteX16" fmla="*/ 4051140 w 4757195"/>
              <a:gd name="connsiteY16" fmla="*/ 53386 h 1236896"/>
              <a:gd name="connsiteX17" fmla="*/ 3946968 w 4757195"/>
              <a:gd name="connsiteY17" fmla="*/ 990935 h 1236896"/>
              <a:gd name="connsiteX18" fmla="*/ 4120588 w 4757195"/>
              <a:gd name="connsiteY18" fmla="*/ 1141406 h 1236896"/>
              <a:gd name="connsiteX19" fmla="*/ 4363656 w 4757195"/>
              <a:gd name="connsiteY19" fmla="*/ 1234003 h 1236896"/>
              <a:gd name="connsiteX20" fmla="*/ 4560426 w 4757195"/>
              <a:gd name="connsiteY20" fmla="*/ 1234003 h 1236896"/>
              <a:gd name="connsiteX21" fmla="*/ 4757195 w 4757195"/>
              <a:gd name="connsiteY21" fmla="*/ 1210855 h 1236896"/>
              <a:gd name="connsiteX0" fmla="*/ 0 w 4757195"/>
              <a:gd name="connsiteY0" fmla="*/ 682905 h 1368389"/>
              <a:gd name="connsiteX1" fmla="*/ 312517 w 4757195"/>
              <a:gd name="connsiteY1" fmla="*/ 625031 h 1368389"/>
              <a:gd name="connsiteX2" fmla="*/ 659758 w 4757195"/>
              <a:gd name="connsiteY2" fmla="*/ 555584 h 1368389"/>
              <a:gd name="connsiteX3" fmla="*/ 972274 w 4757195"/>
              <a:gd name="connsiteY3" fmla="*/ 532435 h 1368389"/>
              <a:gd name="connsiteX4" fmla="*/ 1145895 w 4757195"/>
              <a:gd name="connsiteY4" fmla="*/ 474561 h 1368389"/>
              <a:gd name="connsiteX5" fmla="*/ 1365813 w 4757195"/>
              <a:gd name="connsiteY5" fmla="*/ 439837 h 1368389"/>
              <a:gd name="connsiteX6" fmla="*/ 1562583 w 4757195"/>
              <a:gd name="connsiteY6" fmla="*/ 381964 h 1368389"/>
              <a:gd name="connsiteX7" fmla="*/ 1828800 w 4757195"/>
              <a:gd name="connsiteY7" fmla="*/ 300941 h 1368389"/>
              <a:gd name="connsiteX8" fmla="*/ 2002421 w 4757195"/>
              <a:gd name="connsiteY8" fmla="*/ 289366 h 1368389"/>
              <a:gd name="connsiteX9" fmla="*/ 2176040 w 4757195"/>
              <a:gd name="connsiteY9" fmla="*/ 254641 h 1368389"/>
              <a:gd name="connsiteX10" fmla="*/ 2488558 w 4757195"/>
              <a:gd name="connsiteY10" fmla="*/ 231493 h 1368389"/>
              <a:gd name="connsiteX11" fmla="*/ 2835797 w 4757195"/>
              <a:gd name="connsiteY11" fmla="*/ 173619 h 1368389"/>
              <a:gd name="connsiteX12" fmla="*/ 3067293 w 4757195"/>
              <a:gd name="connsiteY12" fmla="*/ 219919 h 1368389"/>
              <a:gd name="connsiteX13" fmla="*/ 3310360 w 4757195"/>
              <a:gd name="connsiteY13" fmla="*/ 254642 h 1368389"/>
              <a:gd name="connsiteX14" fmla="*/ 3611302 w 4757195"/>
              <a:gd name="connsiteY14" fmla="*/ 219918 h 1368389"/>
              <a:gd name="connsiteX15" fmla="*/ 3865945 w 4757195"/>
              <a:gd name="connsiteY15" fmla="*/ 162045 h 1368389"/>
              <a:gd name="connsiteX16" fmla="*/ 4051140 w 4757195"/>
              <a:gd name="connsiteY16" fmla="*/ 92597 h 1368389"/>
              <a:gd name="connsiteX17" fmla="*/ 3946968 w 4757195"/>
              <a:gd name="connsiteY17" fmla="*/ 1030146 h 1368389"/>
              <a:gd name="connsiteX18" fmla="*/ 4120588 w 4757195"/>
              <a:gd name="connsiteY18" fmla="*/ 1180617 h 1368389"/>
              <a:gd name="connsiteX19" fmla="*/ 4363656 w 4757195"/>
              <a:gd name="connsiteY19" fmla="*/ 1273214 h 1368389"/>
              <a:gd name="connsiteX20" fmla="*/ 4560426 w 4757195"/>
              <a:gd name="connsiteY20" fmla="*/ 1273214 h 1368389"/>
              <a:gd name="connsiteX21" fmla="*/ 4757195 w 4757195"/>
              <a:gd name="connsiteY21" fmla="*/ 0 h 1368389"/>
              <a:gd name="connsiteX0" fmla="*/ 0 w 4757195"/>
              <a:gd name="connsiteY0" fmla="*/ 721410 h 1311730"/>
              <a:gd name="connsiteX1" fmla="*/ 312517 w 4757195"/>
              <a:gd name="connsiteY1" fmla="*/ 663536 h 1311730"/>
              <a:gd name="connsiteX2" fmla="*/ 659758 w 4757195"/>
              <a:gd name="connsiteY2" fmla="*/ 594089 h 1311730"/>
              <a:gd name="connsiteX3" fmla="*/ 972274 w 4757195"/>
              <a:gd name="connsiteY3" fmla="*/ 570940 h 1311730"/>
              <a:gd name="connsiteX4" fmla="*/ 1145895 w 4757195"/>
              <a:gd name="connsiteY4" fmla="*/ 513066 h 1311730"/>
              <a:gd name="connsiteX5" fmla="*/ 1365813 w 4757195"/>
              <a:gd name="connsiteY5" fmla="*/ 478342 h 1311730"/>
              <a:gd name="connsiteX6" fmla="*/ 1562583 w 4757195"/>
              <a:gd name="connsiteY6" fmla="*/ 420469 h 1311730"/>
              <a:gd name="connsiteX7" fmla="*/ 1828800 w 4757195"/>
              <a:gd name="connsiteY7" fmla="*/ 339446 h 1311730"/>
              <a:gd name="connsiteX8" fmla="*/ 2002421 w 4757195"/>
              <a:gd name="connsiteY8" fmla="*/ 327871 h 1311730"/>
              <a:gd name="connsiteX9" fmla="*/ 2176040 w 4757195"/>
              <a:gd name="connsiteY9" fmla="*/ 293146 h 1311730"/>
              <a:gd name="connsiteX10" fmla="*/ 2488558 w 4757195"/>
              <a:gd name="connsiteY10" fmla="*/ 269998 h 1311730"/>
              <a:gd name="connsiteX11" fmla="*/ 2835797 w 4757195"/>
              <a:gd name="connsiteY11" fmla="*/ 212124 h 1311730"/>
              <a:gd name="connsiteX12" fmla="*/ 3067293 w 4757195"/>
              <a:gd name="connsiteY12" fmla="*/ 258424 h 1311730"/>
              <a:gd name="connsiteX13" fmla="*/ 3310360 w 4757195"/>
              <a:gd name="connsiteY13" fmla="*/ 293147 h 1311730"/>
              <a:gd name="connsiteX14" fmla="*/ 3611302 w 4757195"/>
              <a:gd name="connsiteY14" fmla="*/ 258423 h 1311730"/>
              <a:gd name="connsiteX15" fmla="*/ 3865945 w 4757195"/>
              <a:gd name="connsiteY15" fmla="*/ 200550 h 1311730"/>
              <a:gd name="connsiteX16" fmla="*/ 4051140 w 4757195"/>
              <a:gd name="connsiteY16" fmla="*/ 131102 h 1311730"/>
              <a:gd name="connsiteX17" fmla="*/ 3946968 w 4757195"/>
              <a:gd name="connsiteY17" fmla="*/ 1068651 h 1311730"/>
              <a:gd name="connsiteX18" fmla="*/ 4120588 w 4757195"/>
              <a:gd name="connsiteY18" fmla="*/ 1219122 h 1311730"/>
              <a:gd name="connsiteX19" fmla="*/ 4363656 w 4757195"/>
              <a:gd name="connsiteY19" fmla="*/ 1311719 h 1311730"/>
              <a:gd name="connsiteX20" fmla="*/ 4409955 w 4757195"/>
              <a:gd name="connsiteY20" fmla="*/ 119527 h 1311730"/>
              <a:gd name="connsiteX21" fmla="*/ 4757195 w 4757195"/>
              <a:gd name="connsiteY21" fmla="*/ 38505 h 1311730"/>
              <a:gd name="connsiteX0" fmla="*/ 0 w 4757195"/>
              <a:gd name="connsiteY0" fmla="*/ 682905 h 1228691"/>
              <a:gd name="connsiteX1" fmla="*/ 312517 w 4757195"/>
              <a:gd name="connsiteY1" fmla="*/ 625031 h 1228691"/>
              <a:gd name="connsiteX2" fmla="*/ 659758 w 4757195"/>
              <a:gd name="connsiteY2" fmla="*/ 555584 h 1228691"/>
              <a:gd name="connsiteX3" fmla="*/ 972274 w 4757195"/>
              <a:gd name="connsiteY3" fmla="*/ 532435 h 1228691"/>
              <a:gd name="connsiteX4" fmla="*/ 1145895 w 4757195"/>
              <a:gd name="connsiteY4" fmla="*/ 474561 h 1228691"/>
              <a:gd name="connsiteX5" fmla="*/ 1365813 w 4757195"/>
              <a:gd name="connsiteY5" fmla="*/ 439837 h 1228691"/>
              <a:gd name="connsiteX6" fmla="*/ 1562583 w 4757195"/>
              <a:gd name="connsiteY6" fmla="*/ 381964 h 1228691"/>
              <a:gd name="connsiteX7" fmla="*/ 1828800 w 4757195"/>
              <a:gd name="connsiteY7" fmla="*/ 300941 h 1228691"/>
              <a:gd name="connsiteX8" fmla="*/ 2002421 w 4757195"/>
              <a:gd name="connsiteY8" fmla="*/ 289366 h 1228691"/>
              <a:gd name="connsiteX9" fmla="*/ 2176040 w 4757195"/>
              <a:gd name="connsiteY9" fmla="*/ 254641 h 1228691"/>
              <a:gd name="connsiteX10" fmla="*/ 2488558 w 4757195"/>
              <a:gd name="connsiteY10" fmla="*/ 231493 h 1228691"/>
              <a:gd name="connsiteX11" fmla="*/ 2835797 w 4757195"/>
              <a:gd name="connsiteY11" fmla="*/ 173619 h 1228691"/>
              <a:gd name="connsiteX12" fmla="*/ 3067293 w 4757195"/>
              <a:gd name="connsiteY12" fmla="*/ 219919 h 1228691"/>
              <a:gd name="connsiteX13" fmla="*/ 3310360 w 4757195"/>
              <a:gd name="connsiteY13" fmla="*/ 254642 h 1228691"/>
              <a:gd name="connsiteX14" fmla="*/ 3611302 w 4757195"/>
              <a:gd name="connsiteY14" fmla="*/ 219918 h 1228691"/>
              <a:gd name="connsiteX15" fmla="*/ 3865945 w 4757195"/>
              <a:gd name="connsiteY15" fmla="*/ 162045 h 1228691"/>
              <a:gd name="connsiteX16" fmla="*/ 4051140 w 4757195"/>
              <a:gd name="connsiteY16" fmla="*/ 92597 h 1228691"/>
              <a:gd name="connsiteX17" fmla="*/ 3946968 w 4757195"/>
              <a:gd name="connsiteY17" fmla="*/ 1030146 h 1228691"/>
              <a:gd name="connsiteX18" fmla="*/ 4120588 w 4757195"/>
              <a:gd name="connsiteY18" fmla="*/ 1180617 h 1228691"/>
              <a:gd name="connsiteX19" fmla="*/ 4247909 w 4757195"/>
              <a:gd name="connsiteY19" fmla="*/ 69447 h 1228691"/>
              <a:gd name="connsiteX20" fmla="*/ 4409955 w 4757195"/>
              <a:gd name="connsiteY20" fmla="*/ 81022 h 1228691"/>
              <a:gd name="connsiteX21" fmla="*/ 4757195 w 4757195"/>
              <a:gd name="connsiteY21" fmla="*/ 0 h 1228691"/>
              <a:gd name="connsiteX0" fmla="*/ 0 w 4757195"/>
              <a:gd name="connsiteY0" fmla="*/ 682905 h 1228691"/>
              <a:gd name="connsiteX1" fmla="*/ 312517 w 4757195"/>
              <a:gd name="connsiteY1" fmla="*/ 625031 h 1228691"/>
              <a:gd name="connsiteX2" fmla="*/ 659758 w 4757195"/>
              <a:gd name="connsiteY2" fmla="*/ 555584 h 1228691"/>
              <a:gd name="connsiteX3" fmla="*/ 972274 w 4757195"/>
              <a:gd name="connsiteY3" fmla="*/ 532435 h 1228691"/>
              <a:gd name="connsiteX4" fmla="*/ 1145895 w 4757195"/>
              <a:gd name="connsiteY4" fmla="*/ 474561 h 1228691"/>
              <a:gd name="connsiteX5" fmla="*/ 1365813 w 4757195"/>
              <a:gd name="connsiteY5" fmla="*/ 439837 h 1228691"/>
              <a:gd name="connsiteX6" fmla="*/ 1562583 w 4757195"/>
              <a:gd name="connsiteY6" fmla="*/ 381964 h 1228691"/>
              <a:gd name="connsiteX7" fmla="*/ 1828800 w 4757195"/>
              <a:gd name="connsiteY7" fmla="*/ 300941 h 1228691"/>
              <a:gd name="connsiteX8" fmla="*/ 2002421 w 4757195"/>
              <a:gd name="connsiteY8" fmla="*/ 289366 h 1228691"/>
              <a:gd name="connsiteX9" fmla="*/ 2176040 w 4757195"/>
              <a:gd name="connsiteY9" fmla="*/ 254641 h 1228691"/>
              <a:gd name="connsiteX10" fmla="*/ 2488558 w 4757195"/>
              <a:gd name="connsiteY10" fmla="*/ 231493 h 1228691"/>
              <a:gd name="connsiteX11" fmla="*/ 2835797 w 4757195"/>
              <a:gd name="connsiteY11" fmla="*/ 173619 h 1228691"/>
              <a:gd name="connsiteX12" fmla="*/ 3067293 w 4757195"/>
              <a:gd name="connsiteY12" fmla="*/ 219919 h 1228691"/>
              <a:gd name="connsiteX13" fmla="*/ 3310360 w 4757195"/>
              <a:gd name="connsiteY13" fmla="*/ 254642 h 1228691"/>
              <a:gd name="connsiteX14" fmla="*/ 3611302 w 4757195"/>
              <a:gd name="connsiteY14" fmla="*/ 219918 h 1228691"/>
              <a:gd name="connsiteX15" fmla="*/ 3865945 w 4757195"/>
              <a:gd name="connsiteY15" fmla="*/ 162045 h 1228691"/>
              <a:gd name="connsiteX16" fmla="*/ 4051140 w 4757195"/>
              <a:gd name="connsiteY16" fmla="*/ 92597 h 1228691"/>
              <a:gd name="connsiteX17" fmla="*/ 3946968 w 4757195"/>
              <a:gd name="connsiteY17" fmla="*/ 1030146 h 1228691"/>
              <a:gd name="connsiteX18" fmla="*/ 4120588 w 4757195"/>
              <a:gd name="connsiteY18" fmla="*/ 1180617 h 1228691"/>
              <a:gd name="connsiteX19" fmla="*/ 4247909 w 4757195"/>
              <a:gd name="connsiteY19" fmla="*/ 69447 h 1228691"/>
              <a:gd name="connsiteX20" fmla="*/ 4409955 w 4757195"/>
              <a:gd name="connsiteY20" fmla="*/ 81022 h 1228691"/>
              <a:gd name="connsiteX21" fmla="*/ 4757195 w 4757195"/>
              <a:gd name="connsiteY21" fmla="*/ 0 h 1228691"/>
              <a:gd name="connsiteX0" fmla="*/ 0 w 4757195"/>
              <a:gd name="connsiteY0" fmla="*/ 682905 h 1030146"/>
              <a:gd name="connsiteX1" fmla="*/ 312517 w 4757195"/>
              <a:gd name="connsiteY1" fmla="*/ 625031 h 1030146"/>
              <a:gd name="connsiteX2" fmla="*/ 659758 w 4757195"/>
              <a:gd name="connsiteY2" fmla="*/ 555584 h 1030146"/>
              <a:gd name="connsiteX3" fmla="*/ 972274 w 4757195"/>
              <a:gd name="connsiteY3" fmla="*/ 532435 h 1030146"/>
              <a:gd name="connsiteX4" fmla="*/ 1145895 w 4757195"/>
              <a:gd name="connsiteY4" fmla="*/ 474561 h 1030146"/>
              <a:gd name="connsiteX5" fmla="*/ 1365813 w 4757195"/>
              <a:gd name="connsiteY5" fmla="*/ 439837 h 1030146"/>
              <a:gd name="connsiteX6" fmla="*/ 1562583 w 4757195"/>
              <a:gd name="connsiteY6" fmla="*/ 381964 h 1030146"/>
              <a:gd name="connsiteX7" fmla="*/ 1828800 w 4757195"/>
              <a:gd name="connsiteY7" fmla="*/ 300941 h 1030146"/>
              <a:gd name="connsiteX8" fmla="*/ 2002421 w 4757195"/>
              <a:gd name="connsiteY8" fmla="*/ 289366 h 1030146"/>
              <a:gd name="connsiteX9" fmla="*/ 2176040 w 4757195"/>
              <a:gd name="connsiteY9" fmla="*/ 254641 h 1030146"/>
              <a:gd name="connsiteX10" fmla="*/ 2488558 w 4757195"/>
              <a:gd name="connsiteY10" fmla="*/ 231493 h 1030146"/>
              <a:gd name="connsiteX11" fmla="*/ 2835797 w 4757195"/>
              <a:gd name="connsiteY11" fmla="*/ 173619 h 1030146"/>
              <a:gd name="connsiteX12" fmla="*/ 3067293 w 4757195"/>
              <a:gd name="connsiteY12" fmla="*/ 219919 h 1030146"/>
              <a:gd name="connsiteX13" fmla="*/ 3310360 w 4757195"/>
              <a:gd name="connsiteY13" fmla="*/ 254642 h 1030146"/>
              <a:gd name="connsiteX14" fmla="*/ 3611302 w 4757195"/>
              <a:gd name="connsiteY14" fmla="*/ 219918 h 1030146"/>
              <a:gd name="connsiteX15" fmla="*/ 3865945 w 4757195"/>
              <a:gd name="connsiteY15" fmla="*/ 162045 h 1030146"/>
              <a:gd name="connsiteX16" fmla="*/ 4051140 w 4757195"/>
              <a:gd name="connsiteY16" fmla="*/ 92597 h 1030146"/>
              <a:gd name="connsiteX17" fmla="*/ 3946968 w 4757195"/>
              <a:gd name="connsiteY17" fmla="*/ 1030146 h 1030146"/>
              <a:gd name="connsiteX18" fmla="*/ 4247909 w 4757195"/>
              <a:gd name="connsiteY18" fmla="*/ 69447 h 1030146"/>
              <a:gd name="connsiteX19" fmla="*/ 4409955 w 4757195"/>
              <a:gd name="connsiteY19" fmla="*/ 81022 h 1030146"/>
              <a:gd name="connsiteX20" fmla="*/ 4757195 w 4757195"/>
              <a:gd name="connsiteY20" fmla="*/ 0 h 1030146"/>
              <a:gd name="connsiteX0" fmla="*/ 0 w 4757195"/>
              <a:gd name="connsiteY0" fmla="*/ 682905 h 1030146"/>
              <a:gd name="connsiteX1" fmla="*/ 312517 w 4757195"/>
              <a:gd name="connsiteY1" fmla="*/ 625031 h 1030146"/>
              <a:gd name="connsiteX2" fmla="*/ 659758 w 4757195"/>
              <a:gd name="connsiteY2" fmla="*/ 555584 h 1030146"/>
              <a:gd name="connsiteX3" fmla="*/ 972274 w 4757195"/>
              <a:gd name="connsiteY3" fmla="*/ 532435 h 1030146"/>
              <a:gd name="connsiteX4" fmla="*/ 1145895 w 4757195"/>
              <a:gd name="connsiteY4" fmla="*/ 474561 h 1030146"/>
              <a:gd name="connsiteX5" fmla="*/ 1365813 w 4757195"/>
              <a:gd name="connsiteY5" fmla="*/ 439837 h 1030146"/>
              <a:gd name="connsiteX6" fmla="*/ 1562583 w 4757195"/>
              <a:gd name="connsiteY6" fmla="*/ 381964 h 1030146"/>
              <a:gd name="connsiteX7" fmla="*/ 1828800 w 4757195"/>
              <a:gd name="connsiteY7" fmla="*/ 300941 h 1030146"/>
              <a:gd name="connsiteX8" fmla="*/ 2002421 w 4757195"/>
              <a:gd name="connsiteY8" fmla="*/ 289366 h 1030146"/>
              <a:gd name="connsiteX9" fmla="*/ 2176040 w 4757195"/>
              <a:gd name="connsiteY9" fmla="*/ 254641 h 1030146"/>
              <a:gd name="connsiteX10" fmla="*/ 2488558 w 4757195"/>
              <a:gd name="connsiteY10" fmla="*/ 231493 h 1030146"/>
              <a:gd name="connsiteX11" fmla="*/ 2835797 w 4757195"/>
              <a:gd name="connsiteY11" fmla="*/ 173619 h 1030146"/>
              <a:gd name="connsiteX12" fmla="*/ 3067293 w 4757195"/>
              <a:gd name="connsiteY12" fmla="*/ 219919 h 1030146"/>
              <a:gd name="connsiteX13" fmla="*/ 3310360 w 4757195"/>
              <a:gd name="connsiteY13" fmla="*/ 254642 h 1030146"/>
              <a:gd name="connsiteX14" fmla="*/ 3611302 w 4757195"/>
              <a:gd name="connsiteY14" fmla="*/ 219918 h 1030146"/>
              <a:gd name="connsiteX15" fmla="*/ 3865945 w 4757195"/>
              <a:gd name="connsiteY15" fmla="*/ 162045 h 1030146"/>
              <a:gd name="connsiteX16" fmla="*/ 4051140 w 4757195"/>
              <a:gd name="connsiteY16" fmla="*/ 92597 h 1030146"/>
              <a:gd name="connsiteX17" fmla="*/ 3946968 w 4757195"/>
              <a:gd name="connsiteY17" fmla="*/ 1030146 h 1030146"/>
              <a:gd name="connsiteX18" fmla="*/ 4247909 w 4757195"/>
              <a:gd name="connsiteY18" fmla="*/ 69447 h 1030146"/>
              <a:gd name="connsiteX19" fmla="*/ 4409955 w 4757195"/>
              <a:gd name="connsiteY19" fmla="*/ 81022 h 1030146"/>
              <a:gd name="connsiteX20" fmla="*/ 4757195 w 4757195"/>
              <a:gd name="connsiteY20" fmla="*/ 0 h 1030146"/>
              <a:gd name="connsiteX0" fmla="*/ 0 w 4757195"/>
              <a:gd name="connsiteY0" fmla="*/ 682905 h 1030146"/>
              <a:gd name="connsiteX1" fmla="*/ 312517 w 4757195"/>
              <a:gd name="connsiteY1" fmla="*/ 625031 h 1030146"/>
              <a:gd name="connsiteX2" fmla="*/ 659758 w 4757195"/>
              <a:gd name="connsiteY2" fmla="*/ 555584 h 1030146"/>
              <a:gd name="connsiteX3" fmla="*/ 972274 w 4757195"/>
              <a:gd name="connsiteY3" fmla="*/ 532435 h 1030146"/>
              <a:gd name="connsiteX4" fmla="*/ 1145895 w 4757195"/>
              <a:gd name="connsiteY4" fmla="*/ 474561 h 1030146"/>
              <a:gd name="connsiteX5" fmla="*/ 1365813 w 4757195"/>
              <a:gd name="connsiteY5" fmla="*/ 439837 h 1030146"/>
              <a:gd name="connsiteX6" fmla="*/ 1562583 w 4757195"/>
              <a:gd name="connsiteY6" fmla="*/ 381964 h 1030146"/>
              <a:gd name="connsiteX7" fmla="*/ 1828800 w 4757195"/>
              <a:gd name="connsiteY7" fmla="*/ 300941 h 1030146"/>
              <a:gd name="connsiteX8" fmla="*/ 2002421 w 4757195"/>
              <a:gd name="connsiteY8" fmla="*/ 289366 h 1030146"/>
              <a:gd name="connsiteX9" fmla="*/ 2176040 w 4757195"/>
              <a:gd name="connsiteY9" fmla="*/ 254641 h 1030146"/>
              <a:gd name="connsiteX10" fmla="*/ 2488558 w 4757195"/>
              <a:gd name="connsiteY10" fmla="*/ 231493 h 1030146"/>
              <a:gd name="connsiteX11" fmla="*/ 2835797 w 4757195"/>
              <a:gd name="connsiteY11" fmla="*/ 173619 h 1030146"/>
              <a:gd name="connsiteX12" fmla="*/ 3067293 w 4757195"/>
              <a:gd name="connsiteY12" fmla="*/ 219919 h 1030146"/>
              <a:gd name="connsiteX13" fmla="*/ 3310360 w 4757195"/>
              <a:gd name="connsiteY13" fmla="*/ 254642 h 1030146"/>
              <a:gd name="connsiteX14" fmla="*/ 3611302 w 4757195"/>
              <a:gd name="connsiteY14" fmla="*/ 219918 h 1030146"/>
              <a:gd name="connsiteX15" fmla="*/ 3865945 w 4757195"/>
              <a:gd name="connsiteY15" fmla="*/ 162045 h 1030146"/>
              <a:gd name="connsiteX16" fmla="*/ 4051140 w 4757195"/>
              <a:gd name="connsiteY16" fmla="*/ 92597 h 1030146"/>
              <a:gd name="connsiteX17" fmla="*/ 3946968 w 4757195"/>
              <a:gd name="connsiteY17" fmla="*/ 1030146 h 1030146"/>
              <a:gd name="connsiteX18" fmla="*/ 4247909 w 4757195"/>
              <a:gd name="connsiteY18" fmla="*/ 69447 h 1030146"/>
              <a:gd name="connsiteX19" fmla="*/ 4409955 w 4757195"/>
              <a:gd name="connsiteY19" fmla="*/ 81022 h 1030146"/>
              <a:gd name="connsiteX20" fmla="*/ 4757195 w 4757195"/>
              <a:gd name="connsiteY20" fmla="*/ 0 h 1030146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562583 w 4757195"/>
              <a:gd name="connsiteY6" fmla="*/ 381964 h 683795"/>
              <a:gd name="connsiteX7" fmla="*/ 1828800 w 4757195"/>
              <a:gd name="connsiteY7" fmla="*/ 300941 h 683795"/>
              <a:gd name="connsiteX8" fmla="*/ 2002421 w 4757195"/>
              <a:gd name="connsiteY8" fmla="*/ 289366 h 683795"/>
              <a:gd name="connsiteX9" fmla="*/ 2176040 w 4757195"/>
              <a:gd name="connsiteY9" fmla="*/ 254641 h 683795"/>
              <a:gd name="connsiteX10" fmla="*/ 2488558 w 4757195"/>
              <a:gd name="connsiteY10" fmla="*/ 231493 h 683795"/>
              <a:gd name="connsiteX11" fmla="*/ 2835797 w 4757195"/>
              <a:gd name="connsiteY11" fmla="*/ 173619 h 683795"/>
              <a:gd name="connsiteX12" fmla="*/ 3067293 w 4757195"/>
              <a:gd name="connsiteY12" fmla="*/ 219919 h 683795"/>
              <a:gd name="connsiteX13" fmla="*/ 3310360 w 4757195"/>
              <a:gd name="connsiteY13" fmla="*/ 254642 h 683795"/>
              <a:gd name="connsiteX14" fmla="*/ 3611302 w 4757195"/>
              <a:gd name="connsiteY14" fmla="*/ 219918 h 683795"/>
              <a:gd name="connsiteX15" fmla="*/ 3865945 w 4757195"/>
              <a:gd name="connsiteY15" fmla="*/ 162045 h 683795"/>
              <a:gd name="connsiteX16" fmla="*/ 4051140 w 4757195"/>
              <a:gd name="connsiteY16" fmla="*/ 92597 h 683795"/>
              <a:gd name="connsiteX17" fmla="*/ 4247909 w 4757195"/>
              <a:gd name="connsiteY17" fmla="*/ 69447 h 683795"/>
              <a:gd name="connsiteX18" fmla="*/ 4409955 w 4757195"/>
              <a:gd name="connsiteY18" fmla="*/ 81022 h 683795"/>
              <a:gd name="connsiteX19" fmla="*/ 4757195 w 4757195"/>
              <a:gd name="connsiteY19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562583 w 4757195"/>
              <a:gd name="connsiteY6" fmla="*/ 381964 h 683795"/>
              <a:gd name="connsiteX7" fmla="*/ 1828800 w 4757195"/>
              <a:gd name="connsiteY7" fmla="*/ 300941 h 683795"/>
              <a:gd name="connsiteX8" fmla="*/ 2002421 w 4757195"/>
              <a:gd name="connsiteY8" fmla="*/ 289366 h 683795"/>
              <a:gd name="connsiteX9" fmla="*/ 2176040 w 4757195"/>
              <a:gd name="connsiteY9" fmla="*/ 254641 h 683795"/>
              <a:gd name="connsiteX10" fmla="*/ 2488558 w 4757195"/>
              <a:gd name="connsiteY10" fmla="*/ 231493 h 683795"/>
              <a:gd name="connsiteX11" fmla="*/ 2835797 w 4757195"/>
              <a:gd name="connsiteY11" fmla="*/ 173619 h 683795"/>
              <a:gd name="connsiteX12" fmla="*/ 3067293 w 4757195"/>
              <a:gd name="connsiteY12" fmla="*/ 219919 h 683795"/>
              <a:gd name="connsiteX13" fmla="*/ 3310360 w 4757195"/>
              <a:gd name="connsiteY13" fmla="*/ 254642 h 683795"/>
              <a:gd name="connsiteX14" fmla="*/ 3611302 w 4757195"/>
              <a:gd name="connsiteY14" fmla="*/ 219918 h 683795"/>
              <a:gd name="connsiteX15" fmla="*/ 3865945 w 4757195"/>
              <a:gd name="connsiteY15" fmla="*/ 162045 h 683795"/>
              <a:gd name="connsiteX16" fmla="*/ 4051140 w 4757195"/>
              <a:gd name="connsiteY16" fmla="*/ 92597 h 683795"/>
              <a:gd name="connsiteX17" fmla="*/ 4247909 w 4757195"/>
              <a:gd name="connsiteY17" fmla="*/ 69447 h 683795"/>
              <a:gd name="connsiteX18" fmla="*/ 4409955 w 4757195"/>
              <a:gd name="connsiteY18" fmla="*/ 81022 h 683795"/>
              <a:gd name="connsiteX19" fmla="*/ 4757195 w 4757195"/>
              <a:gd name="connsiteY19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562583 w 4757195"/>
              <a:gd name="connsiteY6" fmla="*/ 381964 h 683795"/>
              <a:gd name="connsiteX7" fmla="*/ 2002421 w 4757195"/>
              <a:gd name="connsiteY7" fmla="*/ 289366 h 683795"/>
              <a:gd name="connsiteX8" fmla="*/ 2176040 w 4757195"/>
              <a:gd name="connsiteY8" fmla="*/ 254641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689904 w 4757195"/>
              <a:gd name="connsiteY6" fmla="*/ 393539 h 683795"/>
              <a:gd name="connsiteX7" fmla="*/ 2002421 w 4757195"/>
              <a:gd name="connsiteY7" fmla="*/ 289366 h 683795"/>
              <a:gd name="connsiteX8" fmla="*/ 2176040 w 4757195"/>
              <a:gd name="connsiteY8" fmla="*/ 254641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689904 w 4757195"/>
              <a:gd name="connsiteY6" fmla="*/ 393539 h 683795"/>
              <a:gd name="connsiteX7" fmla="*/ 2037145 w 4757195"/>
              <a:gd name="connsiteY7" fmla="*/ 393538 h 683795"/>
              <a:gd name="connsiteX8" fmla="*/ 2176040 w 4757195"/>
              <a:gd name="connsiteY8" fmla="*/ 254641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689904 w 4757195"/>
              <a:gd name="connsiteY6" fmla="*/ 393539 h 683795"/>
              <a:gd name="connsiteX7" fmla="*/ 1990846 w 4757195"/>
              <a:gd name="connsiteY7" fmla="*/ 347239 h 683795"/>
              <a:gd name="connsiteX8" fmla="*/ 2176040 w 4757195"/>
              <a:gd name="connsiteY8" fmla="*/ 254641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689904 w 4757195"/>
              <a:gd name="connsiteY6" fmla="*/ 393539 h 683795"/>
              <a:gd name="connsiteX7" fmla="*/ 1990846 w 4757195"/>
              <a:gd name="connsiteY7" fmla="*/ 347239 h 683795"/>
              <a:gd name="connsiteX8" fmla="*/ 2303362 w 4757195"/>
              <a:gd name="connsiteY8" fmla="*/ 358813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689904 w 4757195"/>
              <a:gd name="connsiteY6" fmla="*/ 393539 h 683795"/>
              <a:gd name="connsiteX7" fmla="*/ 1990846 w 4757195"/>
              <a:gd name="connsiteY7" fmla="*/ 347239 h 683795"/>
              <a:gd name="connsiteX8" fmla="*/ 2303362 w 4757195"/>
              <a:gd name="connsiteY8" fmla="*/ 358813 h 683795"/>
              <a:gd name="connsiteX9" fmla="*/ 2639029 w 4757195"/>
              <a:gd name="connsiteY9" fmla="*/ 347240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689904 w 4757195"/>
              <a:gd name="connsiteY6" fmla="*/ 393539 h 683795"/>
              <a:gd name="connsiteX7" fmla="*/ 1990846 w 4757195"/>
              <a:gd name="connsiteY7" fmla="*/ 347239 h 683795"/>
              <a:gd name="connsiteX8" fmla="*/ 2303362 w 4757195"/>
              <a:gd name="connsiteY8" fmla="*/ 358813 h 683795"/>
              <a:gd name="connsiteX9" fmla="*/ 2639029 w 4757195"/>
              <a:gd name="connsiteY9" fmla="*/ 347240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689904 w 4757195"/>
              <a:gd name="connsiteY6" fmla="*/ 393539 h 683795"/>
              <a:gd name="connsiteX7" fmla="*/ 1990846 w 4757195"/>
              <a:gd name="connsiteY7" fmla="*/ 347239 h 683795"/>
              <a:gd name="connsiteX8" fmla="*/ 2303362 w 4757195"/>
              <a:gd name="connsiteY8" fmla="*/ 358813 h 683795"/>
              <a:gd name="connsiteX9" fmla="*/ 2639029 w 4757195"/>
              <a:gd name="connsiteY9" fmla="*/ 347240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689904 w 4757195"/>
              <a:gd name="connsiteY6" fmla="*/ 393539 h 683795"/>
              <a:gd name="connsiteX7" fmla="*/ 1990846 w 4757195"/>
              <a:gd name="connsiteY7" fmla="*/ 347239 h 683795"/>
              <a:gd name="connsiteX8" fmla="*/ 2303362 w 4757195"/>
              <a:gd name="connsiteY8" fmla="*/ 358813 h 683795"/>
              <a:gd name="connsiteX9" fmla="*/ 2639029 w 4757195"/>
              <a:gd name="connsiteY9" fmla="*/ 347240 h 683795"/>
              <a:gd name="connsiteX10" fmla="*/ 3032569 w 4757195"/>
              <a:gd name="connsiteY10" fmla="*/ 300942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689904 w 4757195"/>
              <a:gd name="connsiteY6" fmla="*/ 393539 h 683795"/>
              <a:gd name="connsiteX7" fmla="*/ 1990846 w 4757195"/>
              <a:gd name="connsiteY7" fmla="*/ 347239 h 683795"/>
              <a:gd name="connsiteX8" fmla="*/ 2303362 w 4757195"/>
              <a:gd name="connsiteY8" fmla="*/ 358813 h 683795"/>
              <a:gd name="connsiteX9" fmla="*/ 2639029 w 4757195"/>
              <a:gd name="connsiteY9" fmla="*/ 347240 h 683795"/>
              <a:gd name="connsiteX10" fmla="*/ 3032569 w 4757195"/>
              <a:gd name="connsiteY10" fmla="*/ 300942 h 683795"/>
              <a:gd name="connsiteX11" fmla="*/ 3345084 w 4757195"/>
              <a:gd name="connsiteY11" fmla="*/ 266217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757195" h="683795">
                <a:moveTo>
                  <a:pt x="0" y="682905"/>
                </a:moveTo>
                <a:cubicBezTo>
                  <a:pt x="38582" y="690621"/>
                  <a:pt x="202557" y="646251"/>
                  <a:pt x="312517" y="625031"/>
                </a:cubicBezTo>
                <a:cubicBezTo>
                  <a:pt x="422477" y="603811"/>
                  <a:pt x="549799" y="571017"/>
                  <a:pt x="659758" y="555584"/>
                </a:cubicBezTo>
                <a:cubicBezTo>
                  <a:pt x="769717" y="540151"/>
                  <a:pt x="814087" y="528577"/>
                  <a:pt x="972274" y="532435"/>
                </a:cubicBezTo>
                <a:cubicBezTo>
                  <a:pt x="1066801" y="538222"/>
                  <a:pt x="1080305" y="489994"/>
                  <a:pt x="1145895" y="474561"/>
                </a:cubicBezTo>
                <a:cubicBezTo>
                  <a:pt x="1211485" y="459128"/>
                  <a:pt x="1275145" y="453341"/>
                  <a:pt x="1365813" y="439837"/>
                </a:cubicBezTo>
                <a:cubicBezTo>
                  <a:pt x="1456481" y="426333"/>
                  <a:pt x="1616598" y="416688"/>
                  <a:pt x="1689904" y="393539"/>
                </a:cubicBezTo>
                <a:cubicBezTo>
                  <a:pt x="1796005" y="368461"/>
                  <a:pt x="1888603" y="353027"/>
                  <a:pt x="1990846" y="347239"/>
                </a:cubicBezTo>
                <a:cubicBezTo>
                  <a:pt x="2093089" y="341451"/>
                  <a:pt x="2243559" y="376175"/>
                  <a:pt x="2303362" y="358813"/>
                </a:cubicBezTo>
                <a:cubicBezTo>
                  <a:pt x="2363165" y="341451"/>
                  <a:pt x="2517495" y="356885"/>
                  <a:pt x="2639029" y="347240"/>
                </a:cubicBezTo>
                <a:cubicBezTo>
                  <a:pt x="2760563" y="337595"/>
                  <a:pt x="2914893" y="314446"/>
                  <a:pt x="3032569" y="300942"/>
                </a:cubicBezTo>
                <a:cubicBezTo>
                  <a:pt x="3150245" y="287438"/>
                  <a:pt x="3248629" y="279721"/>
                  <a:pt x="3345084" y="266217"/>
                </a:cubicBezTo>
                <a:cubicBezTo>
                  <a:pt x="3441539" y="252713"/>
                  <a:pt x="3543178" y="185857"/>
                  <a:pt x="3611302" y="219918"/>
                </a:cubicBezTo>
                <a:cubicBezTo>
                  <a:pt x="3671105" y="250784"/>
                  <a:pt x="3792639" y="183265"/>
                  <a:pt x="3865945" y="162045"/>
                </a:cubicBezTo>
                <a:cubicBezTo>
                  <a:pt x="3939251" y="140825"/>
                  <a:pt x="3987479" y="108030"/>
                  <a:pt x="4051140" y="92597"/>
                </a:cubicBezTo>
                <a:cubicBezTo>
                  <a:pt x="4114801" y="77164"/>
                  <a:pt x="4188107" y="71376"/>
                  <a:pt x="4247909" y="69447"/>
                </a:cubicBezTo>
                <a:cubicBezTo>
                  <a:pt x="4263342" y="73305"/>
                  <a:pt x="4325074" y="92596"/>
                  <a:pt x="4409955" y="81022"/>
                </a:cubicBezTo>
                <a:cubicBezTo>
                  <a:pt x="4494836" y="69448"/>
                  <a:pt x="4713790" y="4823"/>
                  <a:pt x="4757195" y="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A976F10-CFD9-4324-AF24-479FB95EA8E8}"/>
              </a:ext>
            </a:extLst>
          </p:cNvPr>
          <p:cNvSpPr/>
          <p:nvPr/>
        </p:nvSpPr>
        <p:spPr>
          <a:xfrm>
            <a:off x="-12875" y="2986141"/>
            <a:ext cx="4745620" cy="602773"/>
          </a:xfrm>
          <a:custGeom>
            <a:avLst/>
            <a:gdLst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208345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476983 w 4722484"/>
              <a:gd name="connsiteY13" fmla="*/ 393539 h 868101"/>
              <a:gd name="connsiteX14" fmla="*/ 2615880 w 4722484"/>
              <a:gd name="connsiteY14" fmla="*/ 474562 h 868101"/>
              <a:gd name="connsiteX15" fmla="*/ 2824223 w 4722484"/>
              <a:gd name="connsiteY15" fmla="*/ 393539 h 868101"/>
              <a:gd name="connsiteX16" fmla="*/ 3125165 w 4722484"/>
              <a:gd name="connsiteY16" fmla="*/ 405113 h 868101"/>
              <a:gd name="connsiteX17" fmla="*/ 3217762 w 4722484"/>
              <a:gd name="connsiteY17" fmla="*/ 474562 h 868101"/>
              <a:gd name="connsiteX18" fmla="*/ 3333509 w 4722484"/>
              <a:gd name="connsiteY18" fmla="*/ 520860 h 868101"/>
              <a:gd name="connsiteX19" fmla="*/ 3402957 w 4722484"/>
              <a:gd name="connsiteY19" fmla="*/ 555584 h 868101"/>
              <a:gd name="connsiteX20" fmla="*/ 3426107 w 4722484"/>
              <a:gd name="connsiteY20" fmla="*/ 578734 h 868101"/>
              <a:gd name="connsiteX21" fmla="*/ 3495555 w 4722484"/>
              <a:gd name="connsiteY21" fmla="*/ 601883 h 868101"/>
              <a:gd name="connsiteX22" fmla="*/ 3530279 w 4722484"/>
              <a:gd name="connsiteY22" fmla="*/ 613458 h 868101"/>
              <a:gd name="connsiteX23" fmla="*/ 3599727 w 4722484"/>
              <a:gd name="connsiteY23" fmla="*/ 659756 h 868101"/>
              <a:gd name="connsiteX24" fmla="*/ 3703899 w 4722484"/>
              <a:gd name="connsiteY24" fmla="*/ 694481 h 868101"/>
              <a:gd name="connsiteX25" fmla="*/ 3738623 w 4722484"/>
              <a:gd name="connsiteY25" fmla="*/ 706055 h 868101"/>
              <a:gd name="connsiteX26" fmla="*/ 3935393 w 4722484"/>
              <a:gd name="connsiteY26" fmla="*/ 717630 h 868101"/>
              <a:gd name="connsiteX27" fmla="*/ 3970117 w 4722484"/>
              <a:gd name="connsiteY27" fmla="*/ 729205 h 868101"/>
              <a:gd name="connsiteX28" fmla="*/ 4016416 w 4722484"/>
              <a:gd name="connsiteY28" fmla="*/ 740779 h 868101"/>
              <a:gd name="connsiteX29" fmla="*/ 4039565 w 4722484"/>
              <a:gd name="connsiteY29" fmla="*/ 763929 h 868101"/>
              <a:gd name="connsiteX30" fmla="*/ 4143737 w 4722484"/>
              <a:gd name="connsiteY30" fmla="*/ 821802 h 868101"/>
              <a:gd name="connsiteX31" fmla="*/ 4201610 w 4722484"/>
              <a:gd name="connsiteY31" fmla="*/ 833377 h 868101"/>
              <a:gd name="connsiteX32" fmla="*/ 4467828 w 4722484"/>
              <a:gd name="connsiteY32" fmla="*/ 844951 h 868101"/>
              <a:gd name="connsiteX33" fmla="*/ 4514127 w 4722484"/>
              <a:gd name="connsiteY33" fmla="*/ 856526 h 868101"/>
              <a:gd name="connsiteX34" fmla="*/ 4548851 w 4722484"/>
              <a:gd name="connsiteY34" fmla="*/ 868101 h 868101"/>
              <a:gd name="connsiteX35" fmla="*/ 4606724 w 4722484"/>
              <a:gd name="connsiteY35" fmla="*/ 856526 h 868101"/>
              <a:gd name="connsiteX36" fmla="*/ 4722471 w 4722484"/>
              <a:gd name="connsiteY36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016416 w 4722484"/>
              <a:gd name="connsiteY21" fmla="*/ 740779 h 868101"/>
              <a:gd name="connsiteX22" fmla="*/ 4143737 w 4722484"/>
              <a:gd name="connsiteY22" fmla="*/ 821802 h 868101"/>
              <a:gd name="connsiteX23" fmla="*/ 4201610 w 4722484"/>
              <a:gd name="connsiteY23" fmla="*/ 833377 h 868101"/>
              <a:gd name="connsiteX24" fmla="*/ 4467828 w 4722484"/>
              <a:gd name="connsiteY24" fmla="*/ 844951 h 868101"/>
              <a:gd name="connsiteX25" fmla="*/ 4514127 w 4722484"/>
              <a:gd name="connsiteY25" fmla="*/ 856526 h 868101"/>
              <a:gd name="connsiteX26" fmla="*/ 4548851 w 4722484"/>
              <a:gd name="connsiteY26" fmla="*/ 868101 h 868101"/>
              <a:gd name="connsiteX27" fmla="*/ 4606724 w 4722484"/>
              <a:gd name="connsiteY27" fmla="*/ 856526 h 868101"/>
              <a:gd name="connsiteX28" fmla="*/ 4722471 w 4722484"/>
              <a:gd name="connsiteY2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467828 w 4722484"/>
              <a:gd name="connsiteY22" fmla="*/ 844951 h 868101"/>
              <a:gd name="connsiteX23" fmla="*/ 4514127 w 4722484"/>
              <a:gd name="connsiteY23" fmla="*/ 856526 h 868101"/>
              <a:gd name="connsiteX24" fmla="*/ 4548851 w 4722484"/>
              <a:gd name="connsiteY24" fmla="*/ 868101 h 868101"/>
              <a:gd name="connsiteX25" fmla="*/ 4606724 w 4722484"/>
              <a:gd name="connsiteY25" fmla="*/ 856526 h 868101"/>
              <a:gd name="connsiteX26" fmla="*/ 4722471 w 4722484"/>
              <a:gd name="connsiteY26" fmla="*/ 833377 h 868101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71"/>
              <a:gd name="connsiteY0" fmla="*/ 0 h 891548"/>
              <a:gd name="connsiteX1" fmla="*/ 254643 w 4722471"/>
              <a:gd name="connsiteY1" fmla="*/ 11574 h 891548"/>
              <a:gd name="connsiteX2" fmla="*/ 451413 w 4722471"/>
              <a:gd name="connsiteY2" fmla="*/ 46298 h 891548"/>
              <a:gd name="connsiteX3" fmla="*/ 833378 w 4722471"/>
              <a:gd name="connsiteY3" fmla="*/ 92597 h 891548"/>
              <a:gd name="connsiteX4" fmla="*/ 1088021 w 4722471"/>
              <a:gd name="connsiteY4" fmla="*/ 162045 h 891548"/>
              <a:gd name="connsiteX5" fmla="*/ 1319514 w 4722471"/>
              <a:gd name="connsiteY5" fmla="*/ 208344 h 891548"/>
              <a:gd name="connsiteX6" fmla="*/ 1539433 w 4722471"/>
              <a:gd name="connsiteY6" fmla="*/ 138896 h 891548"/>
              <a:gd name="connsiteX7" fmla="*/ 1689904 w 4722471"/>
              <a:gd name="connsiteY7" fmla="*/ 173619 h 891548"/>
              <a:gd name="connsiteX8" fmla="*/ 1863525 w 4722471"/>
              <a:gd name="connsiteY8" fmla="*/ 254643 h 891548"/>
              <a:gd name="connsiteX9" fmla="*/ 2037145 w 4722471"/>
              <a:gd name="connsiteY9" fmla="*/ 347240 h 891548"/>
              <a:gd name="connsiteX10" fmla="*/ 2199191 w 4722471"/>
              <a:gd name="connsiteY10" fmla="*/ 300941 h 891548"/>
              <a:gd name="connsiteX11" fmla="*/ 2326512 w 4722471"/>
              <a:gd name="connsiteY11" fmla="*/ 347240 h 891548"/>
              <a:gd name="connsiteX12" fmla="*/ 2476983 w 4722471"/>
              <a:gd name="connsiteY12" fmla="*/ 393539 h 891548"/>
              <a:gd name="connsiteX13" fmla="*/ 2615880 w 4722471"/>
              <a:gd name="connsiteY13" fmla="*/ 474562 h 891548"/>
              <a:gd name="connsiteX14" fmla="*/ 2824223 w 4722471"/>
              <a:gd name="connsiteY14" fmla="*/ 393539 h 891548"/>
              <a:gd name="connsiteX15" fmla="*/ 3009418 w 4722471"/>
              <a:gd name="connsiteY15" fmla="*/ 393539 h 891548"/>
              <a:gd name="connsiteX16" fmla="*/ 3171463 w 4722471"/>
              <a:gd name="connsiteY16" fmla="*/ 428263 h 891548"/>
              <a:gd name="connsiteX17" fmla="*/ 3333509 w 4722471"/>
              <a:gd name="connsiteY17" fmla="*/ 520860 h 891548"/>
              <a:gd name="connsiteX18" fmla="*/ 3530279 w 4722471"/>
              <a:gd name="connsiteY18" fmla="*/ 613458 h 891548"/>
              <a:gd name="connsiteX19" fmla="*/ 3703899 w 4722471"/>
              <a:gd name="connsiteY19" fmla="*/ 694481 h 891548"/>
              <a:gd name="connsiteX20" fmla="*/ 3935393 w 4722471"/>
              <a:gd name="connsiteY20" fmla="*/ 717630 h 891548"/>
              <a:gd name="connsiteX21" fmla="*/ 4143737 w 4722471"/>
              <a:gd name="connsiteY21" fmla="*/ 821802 h 891548"/>
              <a:gd name="connsiteX22" fmla="*/ 4352081 w 4722471"/>
              <a:gd name="connsiteY22" fmla="*/ 891250 h 891548"/>
              <a:gd name="connsiteX23" fmla="*/ 4514127 w 4722471"/>
              <a:gd name="connsiteY23" fmla="*/ 856526 h 891548"/>
              <a:gd name="connsiteX24" fmla="*/ 4548851 w 4722471"/>
              <a:gd name="connsiteY24" fmla="*/ 868101 h 891548"/>
              <a:gd name="connsiteX25" fmla="*/ 4722471 w 4722471"/>
              <a:gd name="connsiteY25" fmla="*/ 833377 h 891548"/>
              <a:gd name="connsiteX0" fmla="*/ 0 w 4722471"/>
              <a:gd name="connsiteY0" fmla="*/ 0 h 891601"/>
              <a:gd name="connsiteX1" fmla="*/ 254643 w 4722471"/>
              <a:gd name="connsiteY1" fmla="*/ 11574 h 891601"/>
              <a:gd name="connsiteX2" fmla="*/ 451413 w 4722471"/>
              <a:gd name="connsiteY2" fmla="*/ 46298 h 891601"/>
              <a:gd name="connsiteX3" fmla="*/ 833378 w 4722471"/>
              <a:gd name="connsiteY3" fmla="*/ 92597 h 891601"/>
              <a:gd name="connsiteX4" fmla="*/ 1088021 w 4722471"/>
              <a:gd name="connsiteY4" fmla="*/ 162045 h 891601"/>
              <a:gd name="connsiteX5" fmla="*/ 1319514 w 4722471"/>
              <a:gd name="connsiteY5" fmla="*/ 208344 h 891601"/>
              <a:gd name="connsiteX6" fmla="*/ 1539433 w 4722471"/>
              <a:gd name="connsiteY6" fmla="*/ 138896 h 891601"/>
              <a:gd name="connsiteX7" fmla="*/ 1689904 w 4722471"/>
              <a:gd name="connsiteY7" fmla="*/ 173619 h 891601"/>
              <a:gd name="connsiteX8" fmla="*/ 1863525 w 4722471"/>
              <a:gd name="connsiteY8" fmla="*/ 254643 h 891601"/>
              <a:gd name="connsiteX9" fmla="*/ 2037145 w 4722471"/>
              <a:gd name="connsiteY9" fmla="*/ 347240 h 891601"/>
              <a:gd name="connsiteX10" fmla="*/ 2199191 w 4722471"/>
              <a:gd name="connsiteY10" fmla="*/ 300941 h 891601"/>
              <a:gd name="connsiteX11" fmla="*/ 2326512 w 4722471"/>
              <a:gd name="connsiteY11" fmla="*/ 347240 h 891601"/>
              <a:gd name="connsiteX12" fmla="*/ 2476983 w 4722471"/>
              <a:gd name="connsiteY12" fmla="*/ 393539 h 891601"/>
              <a:gd name="connsiteX13" fmla="*/ 2615880 w 4722471"/>
              <a:gd name="connsiteY13" fmla="*/ 474562 h 891601"/>
              <a:gd name="connsiteX14" fmla="*/ 2824223 w 4722471"/>
              <a:gd name="connsiteY14" fmla="*/ 393539 h 891601"/>
              <a:gd name="connsiteX15" fmla="*/ 3009418 w 4722471"/>
              <a:gd name="connsiteY15" fmla="*/ 393539 h 891601"/>
              <a:gd name="connsiteX16" fmla="*/ 3171463 w 4722471"/>
              <a:gd name="connsiteY16" fmla="*/ 428263 h 891601"/>
              <a:gd name="connsiteX17" fmla="*/ 3333509 w 4722471"/>
              <a:gd name="connsiteY17" fmla="*/ 520860 h 891601"/>
              <a:gd name="connsiteX18" fmla="*/ 3530279 w 4722471"/>
              <a:gd name="connsiteY18" fmla="*/ 613458 h 891601"/>
              <a:gd name="connsiteX19" fmla="*/ 3703899 w 4722471"/>
              <a:gd name="connsiteY19" fmla="*/ 694481 h 891601"/>
              <a:gd name="connsiteX20" fmla="*/ 3935393 w 4722471"/>
              <a:gd name="connsiteY20" fmla="*/ 717630 h 891601"/>
              <a:gd name="connsiteX21" fmla="*/ 4143737 w 4722471"/>
              <a:gd name="connsiteY21" fmla="*/ 821802 h 891601"/>
              <a:gd name="connsiteX22" fmla="*/ 4352081 w 4722471"/>
              <a:gd name="connsiteY22" fmla="*/ 891250 h 891601"/>
              <a:gd name="connsiteX23" fmla="*/ 4514127 w 4722471"/>
              <a:gd name="connsiteY23" fmla="*/ 856526 h 891601"/>
              <a:gd name="connsiteX24" fmla="*/ 4722471 w 4722471"/>
              <a:gd name="connsiteY24" fmla="*/ 833377 h 891601"/>
              <a:gd name="connsiteX0" fmla="*/ 0 w 4722471"/>
              <a:gd name="connsiteY0" fmla="*/ 0 h 916357"/>
              <a:gd name="connsiteX1" fmla="*/ 254643 w 4722471"/>
              <a:gd name="connsiteY1" fmla="*/ 11574 h 916357"/>
              <a:gd name="connsiteX2" fmla="*/ 451413 w 4722471"/>
              <a:gd name="connsiteY2" fmla="*/ 46298 h 916357"/>
              <a:gd name="connsiteX3" fmla="*/ 833378 w 4722471"/>
              <a:gd name="connsiteY3" fmla="*/ 92597 h 916357"/>
              <a:gd name="connsiteX4" fmla="*/ 1088021 w 4722471"/>
              <a:gd name="connsiteY4" fmla="*/ 162045 h 916357"/>
              <a:gd name="connsiteX5" fmla="*/ 1319514 w 4722471"/>
              <a:gd name="connsiteY5" fmla="*/ 208344 h 916357"/>
              <a:gd name="connsiteX6" fmla="*/ 1539433 w 4722471"/>
              <a:gd name="connsiteY6" fmla="*/ 138896 h 916357"/>
              <a:gd name="connsiteX7" fmla="*/ 1689904 w 4722471"/>
              <a:gd name="connsiteY7" fmla="*/ 173619 h 916357"/>
              <a:gd name="connsiteX8" fmla="*/ 1863525 w 4722471"/>
              <a:gd name="connsiteY8" fmla="*/ 254643 h 916357"/>
              <a:gd name="connsiteX9" fmla="*/ 2037145 w 4722471"/>
              <a:gd name="connsiteY9" fmla="*/ 347240 h 916357"/>
              <a:gd name="connsiteX10" fmla="*/ 2199191 w 4722471"/>
              <a:gd name="connsiteY10" fmla="*/ 300941 h 916357"/>
              <a:gd name="connsiteX11" fmla="*/ 2326512 w 4722471"/>
              <a:gd name="connsiteY11" fmla="*/ 347240 h 916357"/>
              <a:gd name="connsiteX12" fmla="*/ 2476983 w 4722471"/>
              <a:gd name="connsiteY12" fmla="*/ 393539 h 916357"/>
              <a:gd name="connsiteX13" fmla="*/ 2615880 w 4722471"/>
              <a:gd name="connsiteY13" fmla="*/ 474562 h 916357"/>
              <a:gd name="connsiteX14" fmla="*/ 2824223 w 4722471"/>
              <a:gd name="connsiteY14" fmla="*/ 393539 h 916357"/>
              <a:gd name="connsiteX15" fmla="*/ 3009418 w 4722471"/>
              <a:gd name="connsiteY15" fmla="*/ 393539 h 916357"/>
              <a:gd name="connsiteX16" fmla="*/ 3171463 w 4722471"/>
              <a:gd name="connsiteY16" fmla="*/ 428263 h 916357"/>
              <a:gd name="connsiteX17" fmla="*/ 3333509 w 4722471"/>
              <a:gd name="connsiteY17" fmla="*/ 520860 h 916357"/>
              <a:gd name="connsiteX18" fmla="*/ 3530279 w 4722471"/>
              <a:gd name="connsiteY18" fmla="*/ 613458 h 916357"/>
              <a:gd name="connsiteX19" fmla="*/ 3703899 w 4722471"/>
              <a:gd name="connsiteY19" fmla="*/ 694481 h 916357"/>
              <a:gd name="connsiteX20" fmla="*/ 3935393 w 4722471"/>
              <a:gd name="connsiteY20" fmla="*/ 717630 h 916357"/>
              <a:gd name="connsiteX21" fmla="*/ 4143737 w 4722471"/>
              <a:gd name="connsiteY21" fmla="*/ 821802 h 916357"/>
              <a:gd name="connsiteX22" fmla="*/ 4352081 w 4722471"/>
              <a:gd name="connsiteY22" fmla="*/ 891250 h 916357"/>
              <a:gd name="connsiteX23" fmla="*/ 4548851 w 4722471"/>
              <a:gd name="connsiteY23" fmla="*/ 914400 h 916357"/>
              <a:gd name="connsiteX24" fmla="*/ 4722471 w 4722471"/>
              <a:gd name="connsiteY24" fmla="*/ 833377 h 916357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833378 w 4745620"/>
              <a:gd name="connsiteY3" fmla="*/ 92597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09013 w 4745620"/>
              <a:gd name="connsiteY21" fmla="*/ 868101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60926"/>
              <a:gd name="connsiteX1" fmla="*/ 254643 w 4745620"/>
              <a:gd name="connsiteY1" fmla="*/ 11574 h 960926"/>
              <a:gd name="connsiteX2" fmla="*/ 451413 w 4745620"/>
              <a:gd name="connsiteY2" fmla="*/ 46298 h 960926"/>
              <a:gd name="connsiteX3" fmla="*/ 798654 w 4745620"/>
              <a:gd name="connsiteY3" fmla="*/ 127321 h 960926"/>
              <a:gd name="connsiteX4" fmla="*/ 1088021 w 4745620"/>
              <a:gd name="connsiteY4" fmla="*/ 208344 h 960926"/>
              <a:gd name="connsiteX5" fmla="*/ 1319514 w 4745620"/>
              <a:gd name="connsiteY5" fmla="*/ 208344 h 960926"/>
              <a:gd name="connsiteX6" fmla="*/ 1539433 w 4745620"/>
              <a:gd name="connsiteY6" fmla="*/ 138896 h 960926"/>
              <a:gd name="connsiteX7" fmla="*/ 1689904 w 4745620"/>
              <a:gd name="connsiteY7" fmla="*/ 173619 h 960926"/>
              <a:gd name="connsiteX8" fmla="*/ 1863525 w 4745620"/>
              <a:gd name="connsiteY8" fmla="*/ 254643 h 960926"/>
              <a:gd name="connsiteX9" fmla="*/ 2048720 w 4745620"/>
              <a:gd name="connsiteY9" fmla="*/ 393539 h 960926"/>
              <a:gd name="connsiteX10" fmla="*/ 2176042 w 4745620"/>
              <a:gd name="connsiteY10" fmla="*/ 405113 h 960926"/>
              <a:gd name="connsiteX11" fmla="*/ 2338086 w 4745620"/>
              <a:gd name="connsiteY11" fmla="*/ 474561 h 960926"/>
              <a:gd name="connsiteX12" fmla="*/ 2488557 w 4745620"/>
              <a:gd name="connsiteY12" fmla="*/ 532435 h 960926"/>
              <a:gd name="connsiteX13" fmla="*/ 2615880 w 4745620"/>
              <a:gd name="connsiteY13" fmla="*/ 474562 h 960926"/>
              <a:gd name="connsiteX14" fmla="*/ 2824223 w 4745620"/>
              <a:gd name="connsiteY14" fmla="*/ 393539 h 960926"/>
              <a:gd name="connsiteX15" fmla="*/ 3009418 w 4745620"/>
              <a:gd name="connsiteY15" fmla="*/ 393539 h 960926"/>
              <a:gd name="connsiteX16" fmla="*/ 3171463 w 4745620"/>
              <a:gd name="connsiteY16" fmla="*/ 428263 h 960926"/>
              <a:gd name="connsiteX17" fmla="*/ 3333509 w 4745620"/>
              <a:gd name="connsiteY17" fmla="*/ 520860 h 960926"/>
              <a:gd name="connsiteX18" fmla="*/ 3472406 w 4745620"/>
              <a:gd name="connsiteY18" fmla="*/ 613458 h 960926"/>
              <a:gd name="connsiteX19" fmla="*/ 3703899 w 4745620"/>
              <a:gd name="connsiteY19" fmla="*/ 694481 h 960926"/>
              <a:gd name="connsiteX20" fmla="*/ 3935393 w 4745620"/>
              <a:gd name="connsiteY20" fmla="*/ 717630 h 960926"/>
              <a:gd name="connsiteX21" fmla="*/ 4109013 w 4745620"/>
              <a:gd name="connsiteY21" fmla="*/ 868101 h 960926"/>
              <a:gd name="connsiteX22" fmla="*/ 4352081 w 4745620"/>
              <a:gd name="connsiteY22" fmla="*/ 960698 h 960926"/>
              <a:gd name="connsiteX23" fmla="*/ 4548851 w 4745620"/>
              <a:gd name="connsiteY23" fmla="*/ 914400 h 960926"/>
              <a:gd name="connsiteX24" fmla="*/ 4745620 w 4745620"/>
              <a:gd name="connsiteY24" fmla="*/ 937550 h 960926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71463 w 4745620"/>
              <a:gd name="connsiteY16" fmla="*/ 428263 h 963591"/>
              <a:gd name="connsiteX17" fmla="*/ 3333509 w 4745620"/>
              <a:gd name="connsiteY17" fmla="*/ 520860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71463 w 4745620"/>
              <a:gd name="connsiteY16" fmla="*/ 42826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13590 w 4745620"/>
              <a:gd name="connsiteY16" fmla="*/ 25464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2766350 w 4745620"/>
              <a:gd name="connsiteY15" fmla="*/ 104172 h 963591"/>
              <a:gd name="connsiteX16" fmla="*/ 3113590 w 4745620"/>
              <a:gd name="connsiteY16" fmla="*/ 25464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592729 w 4745620"/>
              <a:gd name="connsiteY14" fmla="*/ 23149 h 963591"/>
              <a:gd name="connsiteX15" fmla="*/ 2766350 w 4745620"/>
              <a:gd name="connsiteY15" fmla="*/ 104172 h 963591"/>
              <a:gd name="connsiteX16" fmla="*/ 3113590 w 4745620"/>
              <a:gd name="connsiteY16" fmla="*/ 25464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592729 w 4745620"/>
              <a:gd name="connsiteY14" fmla="*/ 23149 h 963591"/>
              <a:gd name="connsiteX15" fmla="*/ 2858948 w 4745620"/>
              <a:gd name="connsiteY15" fmla="*/ 104172 h 963591"/>
              <a:gd name="connsiteX16" fmla="*/ 3113590 w 4745620"/>
              <a:gd name="connsiteY16" fmla="*/ 25464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144771 h 1108362"/>
              <a:gd name="connsiteX1" fmla="*/ 254643 w 4745620"/>
              <a:gd name="connsiteY1" fmla="*/ 156345 h 1108362"/>
              <a:gd name="connsiteX2" fmla="*/ 451413 w 4745620"/>
              <a:gd name="connsiteY2" fmla="*/ 191069 h 1108362"/>
              <a:gd name="connsiteX3" fmla="*/ 798654 w 4745620"/>
              <a:gd name="connsiteY3" fmla="*/ 272092 h 1108362"/>
              <a:gd name="connsiteX4" fmla="*/ 1088021 w 4745620"/>
              <a:gd name="connsiteY4" fmla="*/ 353115 h 1108362"/>
              <a:gd name="connsiteX5" fmla="*/ 1319514 w 4745620"/>
              <a:gd name="connsiteY5" fmla="*/ 353115 h 1108362"/>
              <a:gd name="connsiteX6" fmla="*/ 1539433 w 4745620"/>
              <a:gd name="connsiteY6" fmla="*/ 283667 h 1108362"/>
              <a:gd name="connsiteX7" fmla="*/ 1689904 w 4745620"/>
              <a:gd name="connsiteY7" fmla="*/ 318390 h 1108362"/>
              <a:gd name="connsiteX8" fmla="*/ 1863525 w 4745620"/>
              <a:gd name="connsiteY8" fmla="*/ 399414 h 1108362"/>
              <a:gd name="connsiteX9" fmla="*/ 2048720 w 4745620"/>
              <a:gd name="connsiteY9" fmla="*/ 538310 h 1108362"/>
              <a:gd name="connsiteX10" fmla="*/ 2176042 w 4745620"/>
              <a:gd name="connsiteY10" fmla="*/ 549884 h 1108362"/>
              <a:gd name="connsiteX11" fmla="*/ 2338086 w 4745620"/>
              <a:gd name="connsiteY11" fmla="*/ 619332 h 1108362"/>
              <a:gd name="connsiteX12" fmla="*/ 2488557 w 4745620"/>
              <a:gd name="connsiteY12" fmla="*/ 677206 h 1108362"/>
              <a:gd name="connsiteX13" fmla="*/ 2349662 w 4745620"/>
              <a:gd name="connsiteY13" fmla="*/ 17449 h 1108362"/>
              <a:gd name="connsiteX14" fmla="*/ 2592729 w 4745620"/>
              <a:gd name="connsiteY14" fmla="*/ 167920 h 1108362"/>
              <a:gd name="connsiteX15" fmla="*/ 2858948 w 4745620"/>
              <a:gd name="connsiteY15" fmla="*/ 248943 h 1108362"/>
              <a:gd name="connsiteX16" fmla="*/ 3113590 w 4745620"/>
              <a:gd name="connsiteY16" fmla="*/ 399414 h 1108362"/>
              <a:gd name="connsiteX17" fmla="*/ 3333509 w 4745620"/>
              <a:gd name="connsiteY17" fmla="*/ 538310 h 1108362"/>
              <a:gd name="connsiteX18" fmla="*/ 3472406 w 4745620"/>
              <a:gd name="connsiteY18" fmla="*/ 758229 h 1108362"/>
              <a:gd name="connsiteX19" fmla="*/ 3703899 w 4745620"/>
              <a:gd name="connsiteY19" fmla="*/ 839252 h 1108362"/>
              <a:gd name="connsiteX20" fmla="*/ 3935393 w 4745620"/>
              <a:gd name="connsiteY20" fmla="*/ 862401 h 1108362"/>
              <a:gd name="connsiteX21" fmla="*/ 4109013 w 4745620"/>
              <a:gd name="connsiteY21" fmla="*/ 1012872 h 1108362"/>
              <a:gd name="connsiteX22" fmla="*/ 4352081 w 4745620"/>
              <a:gd name="connsiteY22" fmla="*/ 1105469 h 1108362"/>
              <a:gd name="connsiteX23" fmla="*/ 4548851 w 4745620"/>
              <a:gd name="connsiteY23" fmla="*/ 1105469 h 1108362"/>
              <a:gd name="connsiteX24" fmla="*/ 4745620 w 4745620"/>
              <a:gd name="connsiteY24" fmla="*/ 1082321 h 1108362"/>
              <a:gd name="connsiteX0" fmla="*/ 0 w 4745620"/>
              <a:gd name="connsiteY0" fmla="*/ 255159 h 1218750"/>
              <a:gd name="connsiteX1" fmla="*/ 254643 w 4745620"/>
              <a:gd name="connsiteY1" fmla="*/ 266733 h 1218750"/>
              <a:gd name="connsiteX2" fmla="*/ 451413 w 4745620"/>
              <a:gd name="connsiteY2" fmla="*/ 301457 h 1218750"/>
              <a:gd name="connsiteX3" fmla="*/ 798654 w 4745620"/>
              <a:gd name="connsiteY3" fmla="*/ 382480 h 1218750"/>
              <a:gd name="connsiteX4" fmla="*/ 1088021 w 4745620"/>
              <a:gd name="connsiteY4" fmla="*/ 463503 h 1218750"/>
              <a:gd name="connsiteX5" fmla="*/ 1319514 w 4745620"/>
              <a:gd name="connsiteY5" fmla="*/ 463503 h 1218750"/>
              <a:gd name="connsiteX6" fmla="*/ 1539433 w 4745620"/>
              <a:gd name="connsiteY6" fmla="*/ 394055 h 1218750"/>
              <a:gd name="connsiteX7" fmla="*/ 1689904 w 4745620"/>
              <a:gd name="connsiteY7" fmla="*/ 428778 h 1218750"/>
              <a:gd name="connsiteX8" fmla="*/ 1863525 w 4745620"/>
              <a:gd name="connsiteY8" fmla="*/ 509802 h 1218750"/>
              <a:gd name="connsiteX9" fmla="*/ 2048720 w 4745620"/>
              <a:gd name="connsiteY9" fmla="*/ 648698 h 1218750"/>
              <a:gd name="connsiteX10" fmla="*/ 2176042 w 4745620"/>
              <a:gd name="connsiteY10" fmla="*/ 660272 h 1218750"/>
              <a:gd name="connsiteX11" fmla="*/ 2338086 w 4745620"/>
              <a:gd name="connsiteY11" fmla="*/ 729720 h 1218750"/>
              <a:gd name="connsiteX12" fmla="*/ 2060293 w 4745620"/>
              <a:gd name="connsiteY12" fmla="*/ 515 h 1218750"/>
              <a:gd name="connsiteX13" fmla="*/ 2349662 w 4745620"/>
              <a:gd name="connsiteY13" fmla="*/ 127837 h 1218750"/>
              <a:gd name="connsiteX14" fmla="*/ 2592729 w 4745620"/>
              <a:gd name="connsiteY14" fmla="*/ 278308 h 1218750"/>
              <a:gd name="connsiteX15" fmla="*/ 2858948 w 4745620"/>
              <a:gd name="connsiteY15" fmla="*/ 359331 h 1218750"/>
              <a:gd name="connsiteX16" fmla="*/ 3113590 w 4745620"/>
              <a:gd name="connsiteY16" fmla="*/ 509802 h 1218750"/>
              <a:gd name="connsiteX17" fmla="*/ 3333509 w 4745620"/>
              <a:gd name="connsiteY17" fmla="*/ 648698 h 1218750"/>
              <a:gd name="connsiteX18" fmla="*/ 3472406 w 4745620"/>
              <a:gd name="connsiteY18" fmla="*/ 868617 h 1218750"/>
              <a:gd name="connsiteX19" fmla="*/ 3703899 w 4745620"/>
              <a:gd name="connsiteY19" fmla="*/ 949640 h 1218750"/>
              <a:gd name="connsiteX20" fmla="*/ 3935393 w 4745620"/>
              <a:gd name="connsiteY20" fmla="*/ 972789 h 1218750"/>
              <a:gd name="connsiteX21" fmla="*/ 4109013 w 4745620"/>
              <a:gd name="connsiteY21" fmla="*/ 1123260 h 1218750"/>
              <a:gd name="connsiteX22" fmla="*/ 4352081 w 4745620"/>
              <a:gd name="connsiteY22" fmla="*/ 1215857 h 1218750"/>
              <a:gd name="connsiteX23" fmla="*/ 4548851 w 4745620"/>
              <a:gd name="connsiteY23" fmla="*/ 1215857 h 1218750"/>
              <a:gd name="connsiteX24" fmla="*/ 4745620 w 4745620"/>
              <a:gd name="connsiteY24" fmla="*/ 1192709 h 1218750"/>
              <a:gd name="connsiteX0" fmla="*/ 0 w 4757195"/>
              <a:gd name="connsiteY0" fmla="*/ 625548 h 1218750"/>
              <a:gd name="connsiteX1" fmla="*/ 266218 w 4757195"/>
              <a:gd name="connsiteY1" fmla="*/ 266733 h 1218750"/>
              <a:gd name="connsiteX2" fmla="*/ 462988 w 4757195"/>
              <a:gd name="connsiteY2" fmla="*/ 301457 h 1218750"/>
              <a:gd name="connsiteX3" fmla="*/ 810229 w 4757195"/>
              <a:gd name="connsiteY3" fmla="*/ 382480 h 1218750"/>
              <a:gd name="connsiteX4" fmla="*/ 1099596 w 4757195"/>
              <a:gd name="connsiteY4" fmla="*/ 463503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462988 w 4757195"/>
              <a:gd name="connsiteY2" fmla="*/ 301457 h 1218750"/>
              <a:gd name="connsiteX3" fmla="*/ 810229 w 4757195"/>
              <a:gd name="connsiteY3" fmla="*/ 382480 h 1218750"/>
              <a:gd name="connsiteX4" fmla="*/ 1099596 w 4757195"/>
              <a:gd name="connsiteY4" fmla="*/ 463503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810229 w 4757195"/>
              <a:gd name="connsiteY3" fmla="*/ 382480 h 1218750"/>
              <a:gd name="connsiteX4" fmla="*/ 1099596 w 4757195"/>
              <a:gd name="connsiteY4" fmla="*/ 463503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099596 w 4757195"/>
              <a:gd name="connsiteY4" fmla="*/ 463503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187617 w 4757195"/>
              <a:gd name="connsiteY9" fmla="*/ 660272 h 1218750"/>
              <a:gd name="connsiteX10" fmla="*/ 2349661 w 4757195"/>
              <a:gd name="connsiteY10" fmla="*/ 729720 h 1218750"/>
              <a:gd name="connsiteX11" fmla="*/ 2071868 w 4757195"/>
              <a:gd name="connsiteY11" fmla="*/ 515 h 1218750"/>
              <a:gd name="connsiteX12" fmla="*/ 2361237 w 4757195"/>
              <a:gd name="connsiteY12" fmla="*/ 127837 h 1218750"/>
              <a:gd name="connsiteX13" fmla="*/ 2604304 w 4757195"/>
              <a:gd name="connsiteY13" fmla="*/ 278308 h 1218750"/>
              <a:gd name="connsiteX14" fmla="*/ 2870523 w 4757195"/>
              <a:gd name="connsiteY14" fmla="*/ 359331 h 1218750"/>
              <a:gd name="connsiteX15" fmla="*/ 3125165 w 4757195"/>
              <a:gd name="connsiteY15" fmla="*/ 509802 h 1218750"/>
              <a:gd name="connsiteX16" fmla="*/ 3345084 w 4757195"/>
              <a:gd name="connsiteY16" fmla="*/ 648698 h 1218750"/>
              <a:gd name="connsiteX17" fmla="*/ 3483981 w 4757195"/>
              <a:gd name="connsiteY17" fmla="*/ 868617 h 1218750"/>
              <a:gd name="connsiteX18" fmla="*/ 3715474 w 4757195"/>
              <a:gd name="connsiteY18" fmla="*/ 949640 h 1218750"/>
              <a:gd name="connsiteX19" fmla="*/ 3946968 w 4757195"/>
              <a:gd name="connsiteY19" fmla="*/ 972789 h 1218750"/>
              <a:gd name="connsiteX20" fmla="*/ 4120588 w 4757195"/>
              <a:gd name="connsiteY20" fmla="*/ 1123260 h 1218750"/>
              <a:gd name="connsiteX21" fmla="*/ 4363656 w 4757195"/>
              <a:gd name="connsiteY21" fmla="*/ 1215857 h 1218750"/>
              <a:gd name="connsiteX22" fmla="*/ 4560426 w 4757195"/>
              <a:gd name="connsiteY22" fmla="*/ 1215857 h 1218750"/>
              <a:gd name="connsiteX23" fmla="*/ 4757195 w 4757195"/>
              <a:gd name="connsiteY23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187617 w 4757195"/>
              <a:gd name="connsiteY9" fmla="*/ 660272 h 1218750"/>
              <a:gd name="connsiteX10" fmla="*/ 2349661 w 4757195"/>
              <a:gd name="connsiteY10" fmla="*/ 729720 h 1218750"/>
              <a:gd name="connsiteX11" fmla="*/ 2071868 w 4757195"/>
              <a:gd name="connsiteY11" fmla="*/ 515 h 1218750"/>
              <a:gd name="connsiteX12" fmla="*/ 2361237 w 4757195"/>
              <a:gd name="connsiteY12" fmla="*/ 127837 h 1218750"/>
              <a:gd name="connsiteX13" fmla="*/ 2604304 w 4757195"/>
              <a:gd name="connsiteY13" fmla="*/ 278308 h 1218750"/>
              <a:gd name="connsiteX14" fmla="*/ 2870523 w 4757195"/>
              <a:gd name="connsiteY14" fmla="*/ 359331 h 1218750"/>
              <a:gd name="connsiteX15" fmla="*/ 3125165 w 4757195"/>
              <a:gd name="connsiteY15" fmla="*/ 509802 h 1218750"/>
              <a:gd name="connsiteX16" fmla="*/ 3345084 w 4757195"/>
              <a:gd name="connsiteY16" fmla="*/ 648698 h 1218750"/>
              <a:gd name="connsiteX17" fmla="*/ 3483981 w 4757195"/>
              <a:gd name="connsiteY17" fmla="*/ 868617 h 1218750"/>
              <a:gd name="connsiteX18" fmla="*/ 3715474 w 4757195"/>
              <a:gd name="connsiteY18" fmla="*/ 949640 h 1218750"/>
              <a:gd name="connsiteX19" fmla="*/ 3946968 w 4757195"/>
              <a:gd name="connsiteY19" fmla="*/ 972789 h 1218750"/>
              <a:gd name="connsiteX20" fmla="*/ 4120588 w 4757195"/>
              <a:gd name="connsiteY20" fmla="*/ 1123260 h 1218750"/>
              <a:gd name="connsiteX21" fmla="*/ 4363656 w 4757195"/>
              <a:gd name="connsiteY21" fmla="*/ 1215857 h 1218750"/>
              <a:gd name="connsiteX22" fmla="*/ 4560426 w 4757195"/>
              <a:gd name="connsiteY22" fmla="*/ 1215857 h 1218750"/>
              <a:gd name="connsiteX23" fmla="*/ 4757195 w 4757195"/>
              <a:gd name="connsiteY23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187617 w 4757195"/>
              <a:gd name="connsiteY9" fmla="*/ 660272 h 1218750"/>
              <a:gd name="connsiteX10" fmla="*/ 2349661 w 4757195"/>
              <a:gd name="connsiteY10" fmla="*/ 729720 h 1218750"/>
              <a:gd name="connsiteX11" fmla="*/ 2071868 w 4757195"/>
              <a:gd name="connsiteY11" fmla="*/ 515 h 1218750"/>
              <a:gd name="connsiteX12" fmla="*/ 2361237 w 4757195"/>
              <a:gd name="connsiteY12" fmla="*/ 127837 h 1218750"/>
              <a:gd name="connsiteX13" fmla="*/ 2604304 w 4757195"/>
              <a:gd name="connsiteY13" fmla="*/ 278308 h 1218750"/>
              <a:gd name="connsiteX14" fmla="*/ 2870523 w 4757195"/>
              <a:gd name="connsiteY14" fmla="*/ 359331 h 1218750"/>
              <a:gd name="connsiteX15" fmla="*/ 3125165 w 4757195"/>
              <a:gd name="connsiteY15" fmla="*/ 509802 h 1218750"/>
              <a:gd name="connsiteX16" fmla="*/ 3345084 w 4757195"/>
              <a:gd name="connsiteY16" fmla="*/ 648698 h 1218750"/>
              <a:gd name="connsiteX17" fmla="*/ 3483981 w 4757195"/>
              <a:gd name="connsiteY17" fmla="*/ 868617 h 1218750"/>
              <a:gd name="connsiteX18" fmla="*/ 3715474 w 4757195"/>
              <a:gd name="connsiteY18" fmla="*/ 949640 h 1218750"/>
              <a:gd name="connsiteX19" fmla="*/ 3946968 w 4757195"/>
              <a:gd name="connsiteY19" fmla="*/ 972789 h 1218750"/>
              <a:gd name="connsiteX20" fmla="*/ 4120588 w 4757195"/>
              <a:gd name="connsiteY20" fmla="*/ 1123260 h 1218750"/>
              <a:gd name="connsiteX21" fmla="*/ 4363656 w 4757195"/>
              <a:gd name="connsiteY21" fmla="*/ 1215857 h 1218750"/>
              <a:gd name="connsiteX22" fmla="*/ 4560426 w 4757195"/>
              <a:gd name="connsiteY22" fmla="*/ 1215857 h 1218750"/>
              <a:gd name="connsiteX23" fmla="*/ 4757195 w 4757195"/>
              <a:gd name="connsiteY23" fmla="*/ 1192709 h 1218750"/>
              <a:gd name="connsiteX0" fmla="*/ 0 w 4757195"/>
              <a:gd name="connsiteY0" fmla="*/ 625499 h 1218701"/>
              <a:gd name="connsiteX1" fmla="*/ 312517 w 4757195"/>
              <a:gd name="connsiteY1" fmla="*/ 567625 h 1218701"/>
              <a:gd name="connsiteX2" fmla="*/ 659758 w 4757195"/>
              <a:gd name="connsiteY2" fmla="*/ 498178 h 1218701"/>
              <a:gd name="connsiteX3" fmla="*/ 972274 w 4757195"/>
              <a:gd name="connsiteY3" fmla="*/ 475029 h 1218701"/>
              <a:gd name="connsiteX4" fmla="*/ 1145895 w 4757195"/>
              <a:gd name="connsiteY4" fmla="*/ 417155 h 1218701"/>
              <a:gd name="connsiteX5" fmla="*/ 1365813 w 4757195"/>
              <a:gd name="connsiteY5" fmla="*/ 382431 h 1218701"/>
              <a:gd name="connsiteX6" fmla="*/ 1562583 w 4757195"/>
              <a:gd name="connsiteY6" fmla="*/ 324558 h 1218701"/>
              <a:gd name="connsiteX7" fmla="*/ 1828800 w 4757195"/>
              <a:gd name="connsiteY7" fmla="*/ 243535 h 1218701"/>
              <a:gd name="connsiteX8" fmla="*/ 2002421 w 4757195"/>
              <a:gd name="connsiteY8" fmla="*/ 231960 h 1218701"/>
              <a:gd name="connsiteX9" fmla="*/ 2349661 w 4757195"/>
              <a:gd name="connsiteY9" fmla="*/ 729671 h 1218701"/>
              <a:gd name="connsiteX10" fmla="*/ 2071868 w 4757195"/>
              <a:gd name="connsiteY10" fmla="*/ 466 h 1218701"/>
              <a:gd name="connsiteX11" fmla="*/ 2361237 w 4757195"/>
              <a:gd name="connsiteY11" fmla="*/ 127788 h 1218701"/>
              <a:gd name="connsiteX12" fmla="*/ 2604304 w 4757195"/>
              <a:gd name="connsiteY12" fmla="*/ 278259 h 1218701"/>
              <a:gd name="connsiteX13" fmla="*/ 2870523 w 4757195"/>
              <a:gd name="connsiteY13" fmla="*/ 359282 h 1218701"/>
              <a:gd name="connsiteX14" fmla="*/ 3125165 w 4757195"/>
              <a:gd name="connsiteY14" fmla="*/ 509753 h 1218701"/>
              <a:gd name="connsiteX15" fmla="*/ 3345084 w 4757195"/>
              <a:gd name="connsiteY15" fmla="*/ 648649 h 1218701"/>
              <a:gd name="connsiteX16" fmla="*/ 3483981 w 4757195"/>
              <a:gd name="connsiteY16" fmla="*/ 868568 h 1218701"/>
              <a:gd name="connsiteX17" fmla="*/ 3715474 w 4757195"/>
              <a:gd name="connsiteY17" fmla="*/ 949591 h 1218701"/>
              <a:gd name="connsiteX18" fmla="*/ 3946968 w 4757195"/>
              <a:gd name="connsiteY18" fmla="*/ 972740 h 1218701"/>
              <a:gd name="connsiteX19" fmla="*/ 4120588 w 4757195"/>
              <a:gd name="connsiteY19" fmla="*/ 1123211 h 1218701"/>
              <a:gd name="connsiteX20" fmla="*/ 4363656 w 4757195"/>
              <a:gd name="connsiteY20" fmla="*/ 1215808 h 1218701"/>
              <a:gd name="connsiteX21" fmla="*/ 4560426 w 4757195"/>
              <a:gd name="connsiteY21" fmla="*/ 1215808 h 1218701"/>
              <a:gd name="connsiteX22" fmla="*/ 4757195 w 4757195"/>
              <a:gd name="connsiteY22" fmla="*/ 1192660 h 1218701"/>
              <a:gd name="connsiteX0" fmla="*/ 0 w 4757195"/>
              <a:gd name="connsiteY0" fmla="*/ 625499 h 1218701"/>
              <a:gd name="connsiteX1" fmla="*/ 312517 w 4757195"/>
              <a:gd name="connsiteY1" fmla="*/ 567625 h 1218701"/>
              <a:gd name="connsiteX2" fmla="*/ 659758 w 4757195"/>
              <a:gd name="connsiteY2" fmla="*/ 498178 h 1218701"/>
              <a:gd name="connsiteX3" fmla="*/ 972274 w 4757195"/>
              <a:gd name="connsiteY3" fmla="*/ 475029 h 1218701"/>
              <a:gd name="connsiteX4" fmla="*/ 1145895 w 4757195"/>
              <a:gd name="connsiteY4" fmla="*/ 417155 h 1218701"/>
              <a:gd name="connsiteX5" fmla="*/ 1365813 w 4757195"/>
              <a:gd name="connsiteY5" fmla="*/ 382431 h 1218701"/>
              <a:gd name="connsiteX6" fmla="*/ 1562583 w 4757195"/>
              <a:gd name="connsiteY6" fmla="*/ 324558 h 1218701"/>
              <a:gd name="connsiteX7" fmla="*/ 1828800 w 4757195"/>
              <a:gd name="connsiteY7" fmla="*/ 243535 h 1218701"/>
              <a:gd name="connsiteX8" fmla="*/ 2002421 w 4757195"/>
              <a:gd name="connsiteY8" fmla="*/ 231960 h 1218701"/>
              <a:gd name="connsiteX9" fmla="*/ 2349661 w 4757195"/>
              <a:gd name="connsiteY9" fmla="*/ 729671 h 1218701"/>
              <a:gd name="connsiteX10" fmla="*/ 2071868 w 4757195"/>
              <a:gd name="connsiteY10" fmla="*/ 466 h 1218701"/>
              <a:gd name="connsiteX11" fmla="*/ 2361237 w 4757195"/>
              <a:gd name="connsiteY11" fmla="*/ 127788 h 1218701"/>
              <a:gd name="connsiteX12" fmla="*/ 2604304 w 4757195"/>
              <a:gd name="connsiteY12" fmla="*/ 278259 h 1218701"/>
              <a:gd name="connsiteX13" fmla="*/ 2870523 w 4757195"/>
              <a:gd name="connsiteY13" fmla="*/ 359282 h 1218701"/>
              <a:gd name="connsiteX14" fmla="*/ 3125165 w 4757195"/>
              <a:gd name="connsiteY14" fmla="*/ 509753 h 1218701"/>
              <a:gd name="connsiteX15" fmla="*/ 3345084 w 4757195"/>
              <a:gd name="connsiteY15" fmla="*/ 648649 h 1218701"/>
              <a:gd name="connsiteX16" fmla="*/ 3483981 w 4757195"/>
              <a:gd name="connsiteY16" fmla="*/ 868568 h 1218701"/>
              <a:gd name="connsiteX17" fmla="*/ 3715474 w 4757195"/>
              <a:gd name="connsiteY17" fmla="*/ 949591 h 1218701"/>
              <a:gd name="connsiteX18" fmla="*/ 3946968 w 4757195"/>
              <a:gd name="connsiteY18" fmla="*/ 972740 h 1218701"/>
              <a:gd name="connsiteX19" fmla="*/ 4120588 w 4757195"/>
              <a:gd name="connsiteY19" fmla="*/ 1123211 h 1218701"/>
              <a:gd name="connsiteX20" fmla="*/ 4363656 w 4757195"/>
              <a:gd name="connsiteY20" fmla="*/ 1215808 h 1218701"/>
              <a:gd name="connsiteX21" fmla="*/ 4560426 w 4757195"/>
              <a:gd name="connsiteY21" fmla="*/ 1215808 h 1218701"/>
              <a:gd name="connsiteX22" fmla="*/ 4757195 w 4757195"/>
              <a:gd name="connsiteY22" fmla="*/ 1192660 h 1218701"/>
              <a:gd name="connsiteX0" fmla="*/ 0 w 4757195"/>
              <a:gd name="connsiteY0" fmla="*/ 625499 h 1218701"/>
              <a:gd name="connsiteX1" fmla="*/ 312517 w 4757195"/>
              <a:gd name="connsiteY1" fmla="*/ 567625 h 1218701"/>
              <a:gd name="connsiteX2" fmla="*/ 659758 w 4757195"/>
              <a:gd name="connsiteY2" fmla="*/ 498178 h 1218701"/>
              <a:gd name="connsiteX3" fmla="*/ 972274 w 4757195"/>
              <a:gd name="connsiteY3" fmla="*/ 475029 h 1218701"/>
              <a:gd name="connsiteX4" fmla="*/ 1145895 w 4757195"/>
              <a:gd name="connsiteY4" fmla="*/ 417155 h 1218701"/>
              <a:gd name="connsiteX5" fmla="*/ 1365813 w 4757195"/>
              <a:gd name="connsiteY5" fmla="*/ 382431 h 1218701"/>
              <a:gd name="connsiteX6" fmla="*/ 1562583 w 4757195"/>
              <a:gd name="connsiteY6" fmla="*/ 324558 h 1218701"/>
              <a:gd name="connsiteX7" fmla="*/ 1828800 w 4757195"/>
              <a:gd name="connsiteY7" fmla="*/ 243535 h 1218701"/>
              <a:gd name="connsiteX8" fmla="*/ 2002421 w 4757195"/>
              <a:gd name="connsiteY8" fmla="*/ 231960 h 1218701"/>
              <a:gd name="connsiteX9" fmla="*/ 2349661 w 4757195"/>
              <a:gd name="connsiteY9" fmla="*/ 729671 h 1218701"/>
              <a:gd name="connsiteX10" fmla="*/ 2071868 w 4757195"/>
              <a:gd name="connsiteY10" fmla="*/ 466 h 1218701"/>
              <a:gd name="connsiteX11" fmla="*/ 2361237 w 4757195"/>
              <a:gd name="connsiteY11" fmla="*/ 127788 h 1218701"/>
              <a:gd name="connsiteX12" fmla="*/ 2604304 w 4757195"/>
              <a:gd name="connsiteY12" fmla="*/ 278259 h 1218701"/>
              <a:gd name="connsiteX13" fmla="*/ 2870523 w 4757195"/>
              <a:gd name="connsiteY13" fmla="*/ 359282 h 1218701"/>
              <a:gd name="connsiteX14" fmla="*/ 3125165 w 4757195"/>
              <a:gd name="connsiteY14" fmla="*/ 509753 h 1218701"/>
              <a:gd name="connsiteX15" fmla="*/ 3345084 w 4757195"/>
              <a:gd name="connsiteY15" fmla="*/ 648649 h 1218701"/>
              <a:gd name="connsiteX16" fmla="*/ 3483981 w 4757195"/>
              <a:gd name="connsiteY16" fmla="*/ 868568 h 1218701"/>
              <a:gd name="connsiteX17" fmla="*/ 3715474 w 4757195"/>
              <a:gd name="connsiteY17" fmla="*/ 949591 h 1218701"/>
              <a:gd name="connsiteX18" fmla="*/ 3946968 w 4757195"/>
              <a:gd name="connsiteY18" fmla="*/ 972740 h 1218701"/>
              <a:gd name="connsiteX19" fmla="*/ 4120588 w 4757195"/>
              <a:gd name="connsiteY19" fmla="*/ 1123211 h 1218701"/>
              <a:gd name="connsiteX20" fmla="*/ 4363656 w 4757195"/>
              <a:gd name="connsiteY20" fmla="*/ 1215808 h 1218701"/>
              <a:gd name="connsiteX21" fmla="*/ 4560426 w 4757195"/>
              <a:gd name="connsiteY21" fmla="*/ 1215808 h 1218701"/>
              <a:gd name="connsiteX22" fmla="*/ 4757195 w 4757195"/>
              <a:gd name="connsiteY22" fmla="*/ 1192660 h 1218701"/>
              <a:gd name="connsiteX0" fmla="*/ 0 w 4757195"/>
              <a:gd name="connsiteY0" fmla="*/ 625499 h 1218701"/>
              <a:gd name="connsiteX1" fmla="*/ 312517 w 4757195"/>
              <a:gd name="connsiteY1" fmla="*/ 567625 h 1218701"/>
              <a:gd name="connsiteX2" fmla="*/ 659758 w 4757195"/>
              <a:gd name="connsiteY2" fmla="*/ 498178 h 1218701"/>
              <a:gd name="connsiteX3" fmla="*/ 972274 w 4757195"/>
              <a:gd name="connsiteY3" fmla="*/ 475029 h 1218701"/>
              <a:gd name="connsiteX4" fmla="*/ 1145895 w 4757195"/>
              <a:gd name="connsiteY4" fmla="*/ 417155 h 1218701"/>
              <a:gd name="connsiteX5" fmla="*/ 1365813 w 4757195"/>
              <a:gd name="connsiteY5" fmla="*/ 382431 h 1218701"/>
              <a:gd name="connsiteX6" fmla="*/ 1562583 w 4757195"/>
              <a:gd name="connsiteY6" fmla="*/ 324558 h 1218701"/>
              <a:gd name="connsiteX7" fmla="*/ 1828800 w 4757195"/>
              <a:gd name="connsiteY7" fmla="*/ 243535 h 1218701"/>
              <a:gd name="connsiteX8" fmla="*/ 2002421 w 4757195"/>
              <a:gd name="connsiteY8" fmla="*/ 231960 h 1218701"/>
              <a:gd name="connsiteX9" fmla="*/ 2349661 w 4757195"/>
              <a:gd name="connsiteY9" fmla="*/ 729671 h 1218701"/>
              <a:gd name="connsiteX10" fmla="*/ 2071868 w 4757195"/>
              <a:gd name="connsiteY10" fmla="*/ 466 h 1218701"/>
              <a:gd name="connsiteX11" fmla="*/ 2361237 w 4757195"/>
              <a:gd name="connsiteY11" fmla="*/ 127788 h 1218701"/>
              <a:gd name="connsiteX12" fmla="*/ 2604304 w 4757195"/>
              <a:gd name="connsiteY12" fmla="*/ 278259 h 1218701"/>
              <a:gd name="connsiteX13" fmla="*/ 2870523 w 4757195"/>
              <a:gd name="connsiteY13" fmla="*/ 359282 h 1218701"/>
              <a:gd name="connsiteX14" fmla="*/ 3125165 w 4757195"/>
              <a:gd name="connsiteY14" fmla="*/ 509753 h 1218701"/>
              <a:gd name="connsiteX15" fmla="*/ 3345084 w 4757195"/>
              <a:gd name="connsiteY15" fmla="*/ 648649 h 1218701"/>
              <a:gd name="connsiteX16" fmla="*/ 3483981 w 4757195"/>
              <a:gd name="connsiteY16" fmla="*/ 868568 h 1218701"/>
              <a:gd name="connsiteX17" fmla="*/ 3715474 w 4757195"/>
              <a:gd name="connsiteY17" fmla="*/ 949591 h 1218701"/>
              <a:gd name="connsiteX18" fmla="*/ 3946968 w 4757195"/>
              <a:gd name="connsiteY18" fmla="*/ 972740 h 1218701"/>
              <a:gd name="connsiteX19" fmla="*/ 4120588 w 4757195"/>
              <a:gd name="connsiteY19" fmla="*/ 1123211 h 1218701"/>
              <a:gd name="connsiteX20" fmla="*/ 4363656 w 4757195"/>
              <a:gd name="connsiteY20" fmla="*/ 1215808 h 1218701"/>
              <a:gd name="connsiteX21" fmla="*/ 4560426 w 4757195"/>
              <a:gd name="connsiteY21" fmla="*/ 1215808 h 1218701"/>
              <a:gd name="connsiteX22" fmla="*/ 4757195 w 4757195"/>
              <a:gd name="connsiteY22" fmla="*/ 1192660 h 1218701"/>
              <a:gd name="connsiteX0" fmla="*/ 0 w 4757195"/>
              <a:gd name="connsiteY0" fmla="*/ 625521 h 1218723"/>
              <a:gd name="connsiteX1" fmla="*/ 312517 w 4757195"/>
              <a:gd name="connsiteY1" fmla="*/ 567647 h 1218723"/>
              <a:gd name="connsiteX2" fmla="*/ 659758 w 4757195"/>
              <a:gd name="connsiteY2" fmla="*/ 498200 h 1218723"/>
              <a:gd name="connsiteX3" fmla="*/ 972274 w 4757195"/>
              <a:gd name="connsiteY3" fmla="*/ 475051 h 1218723"/>
              <a:gd name="connsiteX4" fmla="*/ 1145895 w 4757195"/>
              <a:gd name="connsiteY4" fmla="*/ 417177 h 1218723"/>
              <a:gd name="connsiteX5" fmla="*/ 1365813 w 4757195"/>
              <a:gd name="connsiteY5" fmla="*/ 382453 h 1218723"/>
              <a:gd name="connsiteX6" fmla="*/ 1562583 w 4757195"/>
              <a:gd name="connsiteY6" fmla="*/ 324580 h 1218723"/>
              <a:gd name="connsiteX7" fmla="*/ 1828800 w 4757195"/>
              <a:gd name="connsiteY7" fmla="*/ 243557 h 1218723"/>
              <a:gd name="connsiteX8" fmla="*/ 2002421 w 4757195"/>
              <a:gd name="connsiteY8" fmla="*/ 231982 h 1218723"/>
              <a:gd name="connsiteX9" fmla="*/ 2326511 w 4757195"/>
              <a:gd name="connsiteY9" fmla="*/ 694969 h 1218723"/>
              <a:gd name="connsiteX10" fmla="*/ 2071868 w 4757195"/>
              <a:gd name="connsiteY10" fmla="*/ 488 h 1218723"/>
              <a:gd name="connsiteX11" fmla="*/ 2361237 w 4757195"/>
              <a:gd name="connsiteY11" fmla="*/ 127810 h 1218723"/>
              <a:gd name="connsiteX12" fmla="*/ 2604304 w 4757195"/>
              <a:gd name="connsiteY12" fmla="*/ 278281 h 1218723"/>
              <a:gd name="connsiteX13" fmla="*/ 2870523 w 4757195"/>
              <a:gd name="connsiteY13" fmla="*/ 359304 h 1218723"/>
              <a:gd name="connsiteX14" fmla="*/ 3125165 w 4757195"/>
              <a:gd name="connsiteY14" fmla="*/ 509775 h 1218723"/>
              <a:gd name="connsiteX15" fmla="*/ 3345084 w 4757195"/>
              <a:gd name="connsiteY15" fmla="*/ 648671 h 1218723"/>
              <a:gd name="connsiteX16" fmla="*/ 3483981 w 4757195"/>
              <a:gd name="connsiteY16" fmla="*/ 868590 h 1218723"/>
              <a:gd name="connsiteX17" fmla="*/ 3715474 w 4757195"/>
              <a:gd name="connsiteY17" fmla="*/ 949613 h 1218723"/>
              <a:gd name="connsiteX18" fmla="*/ 3946968 w 4757195"/>
              <a:gd name="connsiteY18" fmla="*/ 972762 h 1218723"/>
              <a:gd name="connsiteX19" fmla="*/ 4120588 w 4757195"/>
              <a:gd name="connsiteY19" fmla="*/ 1123233 h 1218723"/>
              <a:gd name="connsiteX20" fmla="*/ 4363656 w 4757195"/>
              <a:gd name="connsiteY20" fmla="*/ 1215830 h 1218723"/>
              <a:gd name="connsiteX21" fmla="*/ 4560426 w 4757195"/>
              <a:gd name="connsiteY21" fmla="*/ 1215830 h 1218723"/>
              <a:gd name="connsiteX22" fmla="*/ 4757195 w 4757195"/>
              <a:gd name="connsiteY22" fmla="*/ 1192682 h 1218723"/>
              <a:gd name="connsiteX0" fmla="*/ 0 w 4757195"/>
              <a:gd name="connsiteY0" fmla="*/ 625521 h 1218723"/>
              <a:gd name="connsiteX1" fmla="*/ 312517 w 4757195"/>
              <a:gd name="connsiteY1" fmla="*/ 567647 h 1218723"/>
              <a:gd name="connsiteX2" fmla="*/ 659758 w 4757195"/>
              <a:gd name="connsiteY2" fmla="*/ 498200 h 1218723"/>
              <a:gd name="connsiteX3" fmla="*/ 972274 w 4757195"/>
              <a:gd name="connsiteY3" fmla="*/ 475051 h 1218723"/>
              <a:gd name="connsiteX4" fmla="*/ 1145895 w 4757195"/>
              <a:gd name="connsiteY4" fmla="*/ 417177 h 1218723"/>
              <a:gd name="connsiteX5" fmla="*/ 1365813 w 4757195"/>
              <a:gd name="connsiteY5" fmla="*/ 382453 h 1218723"/>
              <a:gd name="connsiteX6" fmla="*/ 1562583 w 4757195"/>
              <a:gd name="connsiteY6" fmla="*/ 324580 h 1218723"/>
              <a:gd name="connsiteX7" fmla="*/ 1828800 w 4757195"/>
              <a:gd name="connsiteY7" fmla="*/ 243557 h 1218723"/>
              <a:gd name="connsiteX8" fmla="*/ 2002421 w 4757195"/>
              <a:gd name="connsiteY8" fmla="*/ 231982 h 1218723"/>
              <a:gd name="connsiteX9" fmla="*/ 2326511 w 4757195"/>
              <a:gd name="connsiteY9" fmla="*/ 694969 h 1218723"/>
              <a:gd name="connsiteX10" fmla="*/ 2071868 w 4757195"/>
              <a:gd name="connsiteY10" fmla="*/ 488 h 1218723"/>
              <a:gd name="connsiteX11" fmla="*/ 2361237 w 4757195"/>
              <a:gd name="connsiteY11" fmla="*/ 127810 h 1218723"/>
              <a:gd name="connsiteX12" fmla="*/ 2604304 w 4757195"/>
              <a:gd name="connsiteY12" fmla="*/ 278281 h 1218723"/>
              <a:gd name="connsiteX13" fmla="*/ 2870523 w 4757195"/>
              <a:gd name="connsiteY13" fmla="*/ 359304 h 1218723"/>
              <a:gd name="connsiteX14" fmla="*/ 3125165 w 4757195"/>
              <a:gd name="connsiteY14" fmla="*/ 509775 h 1218723"/>
              <a:gd name="connsiteX15" fmla="*/ 3345084 w 4757195"/>
              <a:gd name="connsiteY15" fmla="*/ 648671 h 1218723"/>
              <a:gd name="connsiteX16" fmla="*/ 3483981 w 4757195"/>
              <a:gd name="connsiteY16" fmla="*/ 868590 h 1218723"/>
              <a:gd name="connsiteX17" fmla="*/ 3715474 w 4757195"/>
              <a:gd name="connsiteY17" fmla="*/ 949613 h 1218723"/>
              <a:gd name="connsiteX18" fmla="*/ 3946968 w 4757195"/>
              <a:gd name="connsiteY18" fmla="*/ 972762 h 1218723"/>
              <a:gd name="connsiteX19" fmla="*/ 4120588 w 4757195"/>
              <a:gd name="connsiteY19" fmla="*/ 1123233 h 1218723"/>
              <a:gd name="connsiteX20" fmla="*/ 4363656 w 4757195"/>
              <a:gd name="connsiteY20" fmla="*/ 1215830 h 1218723"/>
              <a:gd name="connsiteX21" fmla="*/ 4560426 w 4757195"/>
              <a:gd name="connsiteY21" fmla="*/ 1215830 h 1218723"/>
              <a:gd name="connsiteX22" fmla="*/ 4757195 w 4757195"/>
              <a:gd name="connsiteY22" fmla="*/ 1192682 h 1218723"/>
              <a:gd name="connsiteX0" fmla="*/ 0 w 4757195"/>
              <a:gd name="connsiteY0" fmla="*/ 625521 h 1218723"/>
              <a:gd name="connsiteX1" fmla="*/ 312517 w 4757195"/>
              <a:gd name="connsiteY1" fmla="*/ 567647 h 1218723"/>
              <a:gd name="connsiteX2" fmla="*/ 659758 w 4757195"/>
              <a:gd name="connsiteY2" fmla="*/ 498200 h 1218723"/>
              <a:gd name="connsiteX3" fmla="*/ 972274 w 4757195"/>
              <a:gd name="connsiteY3" fmla="*/ 475051 h 1218723"/>
              <a:gd name="connsiteX4" fmla="*/ 1145895 w 4757195"/>
              <a:gd name="connsiteY4" fmla="*/ 417177 h 1218723"/>
              <a:gd name="connsiteX5" fmla="*/ 1365813 w 4757195"/>
              <a:gd name="connsiteY5" fmla="*/ 382453 h 1218723"/>
              <a:gd name="connsiteX6" fmla="*/ 1562583 w 4757195"/>
              <a:gd name="connsiteY6" fmla="*/ 324580 h 1218723"/>
              <a:gd name="connsiteX7" fmla="*/ 1828800 w 4757195"/>
              <a:gd name="connsiteY7" fmla="*/ 243557 h 1218723"/>
              <a:gd name="connsiteX8" fmla="*/ 2002421 w 4757195"/>
              <a:gd name="connsiteY8" fmla="*/ 231982 h 1218723"/>
              <a:gd name="connsiteX9" fmla="*/ 2326511 w 4757195"/>
              <a:gd name="connsiteY9" fmla="*/ 694969 h 1218723"/>
              <a:gd name="connsiteX10" fmla="*/ 2071868 w 4757195"/>
              <a:gd name="connsiteY10" fmla="*/ 488 h 1218723"/>
              <a:gd name="connsiteX11" fmla="*/ 2361237 w 4757195"/>
              <a:gd name="connsiteY11" fmla="*/ 127810 h 1218723"/>
              <a:gd name="connsiteX12" fmla="*/ 2604304 w 4757195"/>
              <a:gd name="connsiteY12" fmla="*/ 278281 h 1218723"/>
              <a:gd name="connsiteX13" fmla="*/ 2870523 w 4757195"/>
              <a:gd name="connsiteY13" fmla="*/ 359304 h 1218723"/>
              <a:gd name="connsiteX14" fmla="*/ 3125165 w 4757195"/>
              <a:gd name="connsiteY14" fmla="*/ 509775 h 1218723"/>
              <a:gd name="connsiteX15" fmla="*/ 3345084 w 4757195"/>
              <a:gd name="connsiteY15" fmla="*/ 648671 h 1218723"/>
              <a:gd name="connsiteX16" fmla="*/ 3483981 w 4757195"/>
              <a:gd name="connsiteY16" fmla="*/ 868590 h 1218723"/>
              <a:gd name="connsiteX17" fmla="*/ 3715474 w 4757195"/>
              <a:gd name="connsiteY17" fmla="*/ 949613 h 1218723"/>
              <a:gd name="connsiteX18" fmla="*/ 3946968 w 4757195"/>
              <a:gd name="connsiteY18" fmla="*/ 972762 h 1218723"/>
              <a:gd name="connsiteX19" fmla="*/ 4120588 w 4757195"/>
              <a:gd name="connsiteY19" fmla="*/ 1123233 h 1218723"/>
              <a:gd name="connsiteX20" fmla="*/ 4363656 w 4757195"/>
              <a:gd name="connsiteY20" fmla="*/ 1215830 h 1218723"/>
              <a:gd name="connsiteX21" fmla="*/ 4560426 w 4757195"/>
              <a:gd name="connsiteY21" fmla="*/ 1215830 h 1218723"/>
              <a:gd name="connsiteX22" fmla="*/ 4757195 w 4757195"/>
              <a:gd name="connsiteY22" fmla="*/ 1192682 h 1218723"/>
              <a:gd name="connsiteX0" fmla="*/ 0 w 4757195"/>
              <a:gd name="connsiteY0" fmla="*/ 625521 h 1218723"/>
              <a:gd name="connsiteX1" fmla="*/ 312517 w 4757195"/>
              <a:gd name="connsiteY1" fmla="*/ 567647 h 1218723"/>
              <a:gd name="connsiteX2" fmla="*/ 659758 w 4757195"/>
              <a:gd name="connsiteY2" fmla="*/ 498200 h 1218723"/>
              <a:gd name="connsiteX3" fmla="*/ 972274 w 4757195"/>
              <a:gd name="connsiteY3" fmla="*/ 475051 h 1218723"/>
              <a:gd name="connsiteX4" fmla="*/ 1145895 w 4757195"/>
              <a:gd name="connsiteY4" fmla="*/ 417177 h 1218723"/>
              <a:gd name="connsiteX5" fmla="*/ 1365813 w 4757195"/>
              <a:gd name="connsiteY5" fmla="*/ 382453 h 1218723"/>
              <a:gd name="connsiteX6" fmla="*/ 1562583 w 4757195"/>
              <a:gd name="connsiteY6" fmla="*/ 324580 h 1218723"/>
              <a:gd name="connsiteX7" fmla="*/ 1828800 w 4757195"/>
              <a:gd name="connsiteY7" fmla="*/ 243557 h 1218723"/>
              <a:gd name="connsiteX8" fmla="*/ 2002421 w 4757195"/>
              <a:gd name="connsiteY8" fmla="*/ 231982 h 1218723"/>
              <a:gd name="connsiteX9" fmla="*/ 2326511 w 4757195"/>
              <a:gd name="connsiteY9" fmla="*/ 694969 h 1218723"/>
              <a:gd name="connsiteX10" fmla="*/ 2071868 w 4757195"/>
              <a:gd name="connsiteY10" fmla="*/ 488 h 1218723"/>
              <a:gd name="connsiteX11" fmla="*/ 2361237 w 4757195"/>
              <a:gd name="connsiteY11" fmla="*/ 127810 h 1218723"/>
              <a:gd name="connsiteX12" fmla="*/ 2604304 w 4757195"/>
              <a:gd name="connsiteY12" fmla="*/ 278281 h 1218723"/>
              <a:gd name="connsiteX13" fmla="*/ 2870523 w 4757195"/>
              <a:gd name="connsiteY13" fmla="*/ 359304 h 1218723"/>
              <a:gd name="connsiteX14" fmla="*/ 3125165 w 4757195"/>
              <a:gd name="connsiteY14" fmla="*/ 509775 h 1218723"/>
              <a:gd name="connsiteX15" fmla="*/ 3345084 w 4757195"/>
              <a:gd name="connsiteY15" fmla="*/ 648671 h 1218723"/>
              <a:gd name="connsiteX16" fmla="*/ 3483981 w 4757195"/>
              <a:gd name="connsiteY16" fmla="*/ 868590 h 1218723"/>
              <a:gd name="connsiteX17" fmla="*/ 3715474 w 4757195"/>
              <a:gd name="connsiteY17" fmla="*/ 949613 h 1218723"/>
              <a:gd name="connsiteX18" fmla="*/ 3946968 w 4757195"/>
              <a:gd name="connsiteY18" fmla="*/ 972762 h 1218723"/>
              <a:gd name="connsiteX19" fmla="*/ 4120588 w 4757195"/>
              <a:gd name="connsiteY19" fmla="*/ 1123233 h 1218723"/>
              <a:gd name="connsiteX20" fmla="*/ 4363656 w 4757195"/>
              <a:gd name="connsiteY20" fmla="*/ 1215830 h 1218723"/>
              <a:gd name="connsiteX21" fmla="*/ 4560426 w 4757195"/>
              <a:gd name="connsiteY21" fmla="*/ 1215830 h 1218723"/>
              <a:gd name="connsiteX22" fmla="*/ 4757195 w 4757195"/>
              <a:gd name="connsiteY22" fmla="*/ 1192682 h 1218723"/>
              <a:gd name="connsiteX0" fmla="*/ 0 w 4757195"/>
              <a:gd name="connsiteY0" fmla="*/ 627063 h 1220265"/>
              <a:gd name="connsiteX1" fmla="*/ 312517 w 4757195"/>
              <a:gd name="connsiteY1" fmla="*/ 569189 h 1220265"/>
              <a:gd name="connsiteX2" fmla="*/ 659758 w 4757195"/>
              <a:gd name="connsiteY2" fmla="*/ 499742 h 1220265"/>
              <a:gd name="connsiteX3" fmla="*/ 972274 w 4757195"/>
              <a:gd name="connsiteY3" fmla="*/ 476593 h 1220265"/>
              <a:gd name="connsiteX4" fmla="*/ 1145895 w 4757195"/>
              <a:gd name="connsiteY4" fmla="*/ 418719 h 1220265"/>
              <a:gd name="connsiteX5" fmla="*/ 1365813 w 4757195"/>
              <a:gd name="connsiteY5" fmla="*/ 383995 h 1220265"/>
              <a:gd name="connsiteX6" fmla="*/ 1562583 w 4757195"/>
              <a:gd name="connsiteY6" fmla="*/ 326122 h 1220265"/>
              <a:gd name="connsiteX7" fmla="*/ 1828800 w 4757195"/>
              <a:gd name="connsiteY7" fmla="*/ 245099 h 1220265"/>
              <a:gd name="connsiteX8" fmla="*/ 2002421 w 4757195"/>
              <a:gd name="connsiteY8" fmla="*/ 233524 h 1220265"/>
              <a:gd name="connsiteX9" fmla="*/ 2071868 w 4757195"/>
              <a:gd name="connsiteY9" fmla="*/ 2030 h 1220265"/>
              <a:gd name="connsiteX10" fmla="*/ 2361237 w 4757195"/>
              <a:gd name="connsiteY10" fmla="*/ 129352 h 1220265"/>
              <a:gd name="connsiteX11" fmla="*/ 2604304 w 4757195"/>
              <a:gd name="connsiteY11" fmla="*/ 279823 h 1220265"/>
              <a:gd name="connsiteX12" fmla="*/ 2870523 w 4757195"/>
              <a:gd name="connsiteY12" fmla="*/ 360846 h 1220265"/>
              <a:gd name="connsiteX13" fmla="*/ 3125165 w 4757195"/>
              <a:gd name="connsiteY13" fmla="*/ 511317 h 1220265"/>
              <a:gd name="connsiteX14" fmla="*/ 3345084 w 4757195"/>
              <a:gd name="connsiteY14" fmla="*/ 650213 h 1220265"/>
              <a:gd name="connsiteX15" fmla="*/ 3483981 w 4757195"/>
              <a:gd name="connsiteY15" fmla="*/ 870132 h 1220265"/>
              <a:gd name="connsiteX16" fmla="*/ 3715474 w 4757195"/>
              <a:gd name="connsiteY16" fmla="*/ 951155 h 1220265"/>
              <a:gd name="connsiteX17" fmla="*/ 3946968 w 4757195"/>
              <a:gd name="connsiteY17" fmla="*/ 974304 h 1220265"/>
              <a:gd name="connsiteX18" fmla="*/ 4120588 w 4757195"/>
              <a:gd name="connsiteY18" fmla="*/ 1124775 h 1220265"/>
              <a:gd name="connsiteX19" fmla="*/ 4363656 w 4757195"/>
              <a:gd name="connsiteY19" fmla="*/ 1217372 h 1220265"/>
              <a:gd name="connsiteX20" fmla="*/ 4560426 w 4757195"/>
              <a:gd name="connsiteY20" fmla="*/ 1217372 h 1220265"/>
              <a:gd name="connsiteX21" fmla="*/ 4757195 w 4757195"/>
              <a:gd name="connsiteY21" fmla="*/ 1194224 h 1220265"/>
              <a:gd name="connsiteX0" fmla="*/ 0 w 4757195"/>
              <a:gd name="connsiteY0" fmla="*/ 499529 h 1092731"/>
              <a:gd name="connsiteX1" fmla="*/ 312517 w 4757195"/>
              <a:gd name="connsiteY1" fmla="*/ 441655 h 1092731"/>
              <a:gd name="connsiteX2" fmla="*/ 659758 w 4757195"/>
              <a:gd name="connsiteY2" fmla="*/ 372208 h 1092731"/>
              <a:gd name="connsiteX3" fmla="*/ 972274 w 4757195"/>
              <a:gd name="connsiteY3" fmla="*/ 349059 h 1092731"/>
              <a:gd name="connsiteX4" fmla="*/ 1145895 w 4757195"/>
              <a:gd name="connsiteY4" fmla="*/ 291185 h 1092731"/>
              <a:gd name="connsiteX5" fmla="*/ 1365813 w 4757195"/>
              <a:gd name="connsiteY5" fmla="*/ 256461 h 1092731"/>
              <a:gd name="connsiteX6" fmla="*/ 1562583 w 4757195"/>
              <a:gd name="connsiteY6" fmla="*/ 198588 h 1092731"/>
              <a:gd name="connsiteX7" fmla="*/ 1828800 w 4757195"/>
              <a:gd name="connsiteY7" fmla="*/ 117565 h 1092731"/>
              <a:gd name="connsiteX8" fmla="*/ 2002421 w 4757195"/>
              <a:gd name="connsiteY8" fmla="*/ 105990 h 1092731"/>
              <a:gd name="connsiteX9" fmla="*/ 2176040 w 4757195"/>
              <a:gd name="connsiteY9" fmla="*/ 71265 h 1092731"/>
              <a:gd name="connsiteX10" fmla="*/ 2361237 w 4757195"/>
              <a:gd name="connsiteY10" fmla="*/ 1818 h 1092731"/>
              <a:gd name="connsiteX11" fmla="*/ 2604304 w 4757195"/>
              <a:gd name="connsiteY11" fmla="*/ 152289 h 1092731"/>
              <a:gd name="connsiteX12" fmla="*/ 2870523 w 4757195"/>
              <a:gd name="connsiteY12" fmla="*/ 233312 h 1092731"/>
              <a:gd name="connsiteX13" fmla="*/ 3125165 w 4757195"/>
              <a:gd name="connsiteY13" fmla="*/ 383783 h 1092731"/>
              <a:gd name="connsiteX14" fmla="*/ 3345084 w 4757195"/>
              <a:gd name="connsiteY14" fmla="*/ 522679 h 1092731"/>
              <a:gd name="connsiteX15" fmla="*/ 3483981 w 4757195"/>
              <a:gd name="connsiteY15" fmla="*/ 742598 h 1092731"/>
              <a:gd name="connsiteX16" fmla="*/ 3715474 w 4757195"/>
              <a:gd name="connsiteY16" fmla="*/ 823621 h 1092731"/>
              <a:gd name="connsiteX17" fmla="*/ 3946968 w 4757195"/>
              <a:gd name="connsiteY17" fmla="*/ 846770 h 1092731"/>
              <a:gd name="connsiteX18" fmla="*/ 4120588 w 4757195"/>
              <a:gd name="connsiteY18" fmla="*/ 997241 h 1092731"/>
              <a:gd name="connsiteX19" fmla="*/ 4363656 w 4757195"/>
              <a:gd name="connsiteY19" fmla="*/ 1089838 h 1092731"/>
              <a:gd name="connsiteX20" fmla="*/ 4560426 w 4757195"/>
              <a:gd name="connsiteY20" fmla="*/ 1089838 h 1092731"/>
              <a:gd name="connsiteX21" fmla="*/ 4757195 w 4757195"/>
              <a:gd name="connsiteY21" fmla="*/ 1066690 h 1092731"/>
              <a:gd name="connsiteX0" fmla="*/ 0 w 4757195"/>
              <a:gd name="connsiteY0" fmla="*/ 455950 h 1049152"/>
              <a:gd name="connsiteX1" fmla="*/ 312517 w 4757195"/>
              <a:gd name="connsiteY1" fmla="*/ 398076 h 1049152"/>
              <a:gd name="connsiteX2" fmla="*/ 659758 w 4757195"/>
              <a:gd name="connsiteY2" fmla="*/ 328629 h 1049152"/>
              <a:gd name="connsiteX3" fmla="*/ 972274 w 4757195"/>
              <a:gd name="connsiteY3" fmla="*/ 305480 h 1049152"/>
              <a:gd name="connsiteX4" fmla="*/ 1145895 w 4757195"/>
              <a:gd name="connsiteY4" fmla="*/ 247606 h 1049152"/>
              <a:gd name="connsiteX5" fmla="*/ 1365813 w 4757195"/>
              <a:gd name="connsiteY5" fmla="*/ 212882 h 1049152"/>
              <a:gd name="connsiteX6" fmla="*/ 1562583 w 4757195"/>
              <a:gd name="connsiteY6" fmla="*/ 155009 h 1049152"/>
              <a:gd name="connsiteX7" fmla="*/ 1828800 w 4757195"/>
              <a:gd name="connsiteY7" fmla="*/ 73986 h 1049152"/>
              <a:gd name="connsiteX8" fmla="*/ 2002421 w 4757195"/>
              <a:gd name="connsiteY8" fmla="*/ 62411 h 1049152"/>
              <a:gd name="connsiteX9" fmla="*/ 2176040 w 4757195"/>
              <a:gd name="connsiteY9" fmla="*/ 27686 h 1049152"/>
              <a:gd name="connsiteX10" fmla="*/ 2581156 w 4757195"/>
              <a:gd name="connsiteY10" fmla="*/ 4538 h 1049152"/>
              <a:gd name="connsiteX11" fmla="*/ 2604304 w 4757195"/>
              <a:gd name="connsiteY11" fmla="*/ 108710 h 1049152"/>
              <a:gd name="connsiteX12" fmla="*/ 2870523 w 4757195"/>
              <a:gd name="connsiteY12" fmla="*/ 189733 h 1049152"/>
              <a:gd name="connsiteX13" fmla="*/ 3125165 w 4757195"/>
              <a:gd name="connsiteY13" fmla="*/ 340204 h 1049152"/>
              <a:gd name="connsiteX14" fmla="*/ 3345084 w 4757195"/>
              <a:gd name="connsiteY14" fmla="*/ 479100 h 1049152"/>
              <a:gd name="connsiteX15" fmla="*/ 3483981 w 4757195"/>
              <a:gd name="connsiteY15" fmla="*/ 699019 h 1049152"/>
              <a:gd name="connsiteX16" fmla="*/ 3715474 w 4757195"/>
              <a:gd name="connsiteY16" fmla="*/ 780042 h 1049152"/>
              <a:gd name="connsiteX17" fmla="*/ 3946968 w 4757195"/>
              <a:gd name="connsiteY17" fmla="*/ 803191 h 1049152"/>
              <a:gd name="connsiteX18" fmla="*/ 4120588 w 4757195"/>
              <a:gd name="connsiteY18" fmla="*/ 953662 h 1049152"/>
              <a:gd name="connsiteX19" fmla="*/ 4363656 w 4757195"/>
              <a:gd name="connsiteY19" fmla="*/ 1046259 h 1049152"/>
              <a:gd name="connsiteX20" fmla="*/ 4560426 w 4757195"/>
              <a:gd name="connsiteY20" fmla="*/ 1046259 h 1049152"/>
              <a:gd name="connsiteX21" fmla="*/ 4757195 w 4757195"/>
              <a:gd name="connsiteY21" fmla="*/ 1023111 h 1049152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581156 w 4757195"/>
              <a:gd name="connsiteY10" fmla="*/ 57874 h 1102488"/>
              <a:gd name="connsiteX11" fmla="*/ 2835797 w 4757195"/>
              <a:gd name="connsiteY11" fmla="*/ 0 h 1102488"/>
              <a:gd name="connsiteX12" fmla="*/ 2870523 w 4757195"/>
              <a:gd name="connsiteY12" fmla="*/ 243069 h 1102488"/>
              <a:gd name="connsiteX13" fmla="*/ 3125165 w 4757195"/>
              <a:gd name="connsiteY13" fmla="*/ 393540 h 1102488"/>
              <a:gd name="connsiteX14" fmla="*/ 3345084 w 4757195"/>
              <a:gd name="connsiteY14" fmla="*/ 532436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488558 w 4757195"/>
              <a:gd name="connsiteY10" fmla="*/ 57874 h 1102488"/>
              <a:gd name="connsiteX11" fmla="*/ 2835797 w 4757195"/>
              <a:gd name="connsiteY11" fmla="*/ 0 h 1102488"/>
              <a:gd name="connsiteX12" fmla="*/ 2870523 w 4757195"/>
              <a:gd name="connsiteY12" fmla="*/ 243069 h 1102488"/>
              <a:gd name="connsiteX13" fmla="*/ 3125165 w 4757195"/>
              <a:gd name="connsiteY13" fmla="*/ 393540 h 1102488"/>
              <a:gd name="connsiteX14" fmla="*/ 3345084 w 4757195"/>
              <a:gd name="connsiteY14" fmla="*/ 532436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10235 h 1103437"/>
              <a:gd name="connsiteX1" fmla="*/ 312517 w 4757195"/>
              <a:gd name="connsiteY1" fmla="*/ 452361 h 1103437"/>
              <a:gd name="connsiteX2" fmla="*/ 659758 w 4757195"/>
              <a:gd name="connsiteY2" fmla="*/ 382914 h 1103437"/>
              <a:gd name="connsiteX3" fmla="*/ 972274 w 4757195"/>
              <a:gd name="connsiteY3" fmla="*/ 359765 h 1103437"/>
              <a:gd name="connsiteX4" fmla="*/ 1145895 w 4757195"/>
              <a:gd name="connsiteY4" fmla="*/ 301891 h 1103437"/>
              <a:gd name="connsiteX5" fmla="*/ 1365813 w 4757195"/>
              <a:gd name="connsiteY5" fmla="*/ 267167 h 1103437"/>
              <a:gd name="connsiteX6" fmla="*/ 1562583 w 4757195"/>
              <a:gd name="connsiteY6" fmla="*/ 209294 h 1103437"/>
              <a:gd name="connsiteX7" fmla="*/ 1828800 w 4757195"/>
              <a:gd name="connsiteY7" fmla="*/ 128271 h 1103437"/>
              <a:gd name="connsiteX8" fmla="*/ 2002421 w 4757195"/>
              <a:gd name="connsiteY8" fmla="*/ 116696 h 1103437"/>
              <a:gd name="connsiteX9" fmla="*/ 2176040 w 4757195"/>
              <a:gd name="connsiteY9" fmla="*/ 81971 h 1103437"/>
              <a:gd name="connsiteX10" fmla="*/ 2488558 w 4757195"/>
              <a:gd name="connsiteY10" fmla="*/ 58823 h 1103437"/>
              <a:gd name="connsiteX11" fmla="*/ 2835797 w 4757195"/>
              <a:gd name="connsiteY11" fmla="*/ 949 h 1103437"/>
              <a:gd name="connsiteX12" fmla="*/ 3067293 w 4757195"/>
              <a:gd name="connsiteY12" fmla="*/ 47249 h 1103437"/>
              <a:gd name="connsiteX13" fmla="*/ 3125165 w 4757195"/>
              <a:gd name="connsiteY13" fmla="*/ 394489 h 1103437"/>
              <a:gd name="connsiteX14" fmla="*/ 3345084 w 4757195"/>
              <a:gd name="connsiteY14" fmla="*/ 533385 h 1103437"/>
              <a:gd name="connsiteX15" fmla="*/ 3483981 w 4757195"/>
              <a:gd name="connsiteY15" fmla="*/ 753304 h 1103437"/>
              <a:gd name="connsiteX16" fmla="*/ 3715474 w 4757195"/>
              <a:gd name="connsiteY16" fmla="*/ 834327 h 1103437"/>
              <a:gd name="connsiteX17" fmla="*/ 3946968 w 4757195"/>
              <a:gd name="connsiteY17" fmla="*/ 857476 h 1103437"/>
              <a:gd name="connsiteX18" fmla="*/ 4120588 w 4757195"/>
              <a:gd name="connsiteY18" fmla="*/ 1007947 h 1103437"/>
              <a:gd name="connsiteX19" fmla="*/ 4363656 w 4757195"/>
              <a:gd name="connsiteY19" fmla="*/ 1100544 h 1103437"/>
              <a:gd name="connsiteX20" fmla="*/ 4560426 w 4757195"/>
              <a:gd name="connsiteY20" fmla="*/ 1100544 h 1103437"/>
              <a:gd name="connsiteX21" fmla="*/ 4757195 w 4757195"/>
              <a:gd name="connsiteY21" fmla="*/ 1077396 h 1103437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488558 w 4757195"/>
              <a:gd name="connsiteY10" fmla="*/ 57874 h 1102488"/>
              <a:gd name="connsiteX11" fmla="*/ 2835797 w 4757195"/>
              <a:gd name="connsiteY11" fmla="*/ 0 h 1102488"/>
              <a:gd name="connsiteX12" fmla="*/ 3067293 w 4757195"/>
              <a:gd name="connsiteY12" fmla="*/ 46300 h 1102488"/>
              <a:gd name="connsiteX13" fmla="*/ 3345084 w 4757195"/>
              <a:gd name="connsiteY13" fmla="*/ 162046 h 1102488"/>
              <a:gd name="connsiteX14" fmla="*/ 3345084 w 4757195"/>
              <a:gd name="connsiteY14" fmla="*/ 532436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488558 w 4757195"/>
              <a:gd name="connsiteY10" fmla="*/ 57874 h 1102488"/>
              <a:gd name="connsiteX11" fmla="*/ 2835797 w 4757195"/>
              <a:gd name="connsiteY11" fmla="*/ 0 h 1102488"/>
              <a:gd name="connsiteX12" fmla="*/ 3067293 w 4757195"/>
              <a:gd name="connsiteY12" fmla="*/ 46300 h 1102488"/>
              <a:gd name="connsiteX13" fmla="*/ 3345084 w 4757195"/>
              <a:gd name="connsiteY13" fmla="*/ 162046 h 1102488"/>
              <a:gd name="connsiteX14" fmla="*/ 3611302 w 4757195"/>
              <a:gd name="connsiteY14" fmla="*/ 46299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488558 w 4757195"/>
              <a:gd name="connsiteY10" fmla="*/ 57874 h 1102488"/>
              <a:gd name="connsiteX11" fmla="*/ 2835797 w 4757195"/>
              <a:gd name="connsiteY11" fmla="*/ 0 h 1102488"/>
              <a:gd name="connsiteX12" fmla="*/ 3067293 w 4757195"/>
              <a:gd name="connsiteY12" fmla="*/ 46300 h 1102488"/>
              <a:gd name="connsiteX13" fmla="*/ 3310360 w 4757195"/>
              <a:gd name="connsiteY13" fmla="*/ 81023 h 1102488"/>
              <a:gd name="connsiteX14" fmla="*/ 3611302 w 4757195"/>
              <a:gd name="connsiteY14" fmla="*/ 46299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62986 h 1156188"/>
              <a:gd name="connsiteX1" fmla="*/ 312517 w 4757195"/>
              <a:gd name="connsiteY1" fmla="*/ 505112 h 1156188"/>
              <a:gd name="connsiteX2" fmla="*/ 659758 w 4757195"/>
              <a:gd name="connsiteY2" fmla="*/ 435665 h 1156188"/>
              <a:gd name="connsiteX3" fmla="*/ 972274 w 4757195"/>
              <a:gd name="connsiteY3" fmla="*/ 412516 h 1156188"/>
              <a:gd name="connsiteX4" fmla="*/ 1145895 w 4757195"/>
              <a:gd name="connsiteY4" fmla="*/ 354642 h 1156188"/>
              <a:gd name="connsiteX5" fmla="*/ 1365813 w 4757195"/>
              <a:gd name="connsiteY5" fmla="*/ 319918 h 1156188"/>
              <a:gd name="connsiteX6" fmla="*/ 1562583 w 4757195"/>
              <a:gd name="connsiteY6" fmla="*/ 262045 h 1156188"/>
              <a:gd name="connsiteX7" fmla="*/ 1828800 w 4757195"/>
              <a:gd name="connsiteY7" fmla="*/ 181022 h 1156188"/>
              <a:gd name="connsiteX8" fmla="*/ 2002421 w 4757195"/>
              <a:gd name="connsiteY8" fmla="*/ 169447 h 1156188"/>
              <a:gd name="connsiteX9" fmla="*/ 2176040 w 4757195"/>
              <a:gd name="connsiteY9" fmla="*/ 134722 h 1156188"/>
              <a:gd name="connsiteX10" fmla="*/ 2488558 w 4757195"/>
              <a:gd name="connsiteY10" fmla="*/ 111574 h 1156188"/>
              <a:gd name="connsiteX11" fmla="*/ 2835797 w 4757195"/>
              <a:gd name="connsiteY11" fmla="*/ 53700 h 1156188"/>
              <a:gd name="connsiteX12" fmla="*/ 3067293 w 4757195"/>
              <a:gd name="connsiteY12" fmla="*/ 100000 h 1156188"/>
              <a:gd name="connsiteX13" fmla="*/ 3310360 w 4757195"/>
              <a:gd name="connsiteY13" fmla="*/ 134723 h 1156188"/>
              <a:gd name="connsiteX14" fmla="*/ 3611302 w 4757195"/>
              <a:gd name="connsiteY14" fmla="*/ 99999 h 1156188"/>
              <a:gd name="connsiteX15" fmla="*/ 3865945 w 4757195"/>
              <a:gd name="connsiteY15" fmla="*/ 42126 h 1156188"/>
              <a:gd name="connsiteX16" fmla="*/ 3715474 w 4757195"/>
              <a:gd name="connsiteY16" fmla="*/ 887078 h 1156188"/>
              <a:gd name="connsiteX17" fmla="*/ 3946968 w 4757195"/>
              <a:gd name="connsiteY17" fmla="*/ 910227 h 1156188"/>
              <a:gd name="connsiteX18" fmla="*/ 4120588 w 4757195"/>
              <a:gd name="connsiteY18" fmla="*/ 1060698 h 1156188"/>
              <a:gd name="connsiteX19" fmla="*/ 4363656 w 4757195"/>
              <a:gd name="connsiteY19" fmla="*/ 1153295 h 1156188"/>
              <a:gd name="connsiteX20" fmla="*/ 4560426 w 4757195"/>
              <a:gd name="connsiteY20" fmla="*/ 1153295 h 1156188"/>
              <a:gd name="connsiteX21" fmla="*/ 4757195 w 4757195"/>
              <a:gd name="connsiteY21" fmla="*/ 1130147 h 1156188"/>
              <a:gd name="connsiteX0" fmla="*/ 0 w 4757195"/>
              <a:gd name="connsiteY0" fmla="*/ 643694 h 1236896"/>
              <a:gd name="connsiteX1" fmla="*/ 312517 w 4757195"/>
              <a:gd name="connsiteY1" fmla="*/ 585820 h 1236896"/>
              <a:gd name="connsiteX2" fmla="*/ 659758 w 4757195"/>
              <a:gd name="connsiteY2" fmla="*/ 516373 h 1236896"/>
              <a:gd name="connsiteX3" fmla="*/ 972274 w 4757195"/>
              <a:gd name="connsiteY3" fmla="*/ 493224 h 1236896"/>
              <a:gd name="connsiteX4" fmla="*/ 1145895 w 4757195"/>
              <a:gd name="connsiteY4" fmla="*/ 435350 h 1236896"/>
              <a:gd name="connsiteX5" fmla="*/ 1365813 w 4757195"/>
              <a:gd name="connsiteY5" fmla="*/ 400626 h 1236896"/>
              <a:gd name="connsiteX6" fmla="*/ 1562583 w 4757195"/>
              <a:gd name="connsiteY6" fmla="*/ 342753 h 1236896"/>
              <a:gd name="connsiteX7" fmla="*/ 1828800 w 4757195"/>
              <a:gd name="connsiteY7" fmla="*/ 261730 h 1236896"/>
              <a:gd name="connsiteX8" fmla="*/ 2002421 w 4757195"/>
              <a:gd name="connsiteY8" fmla="*/ 250155 h 1236896"/>
              <a:gd name="connsiteX9" fmla="*/ 2176040 w 4757195"/>
              <a:gd name="connsiteY9" fmla="*/ 215430 h 1236896"/>
              <a:gd name="connsiteX10" fmla="*/ 2488558 w 4757195"/>
              <a:gd name="connsiteY10" fmla="*/ 192282 h 1236896"/>
              <a:gd name="connsiteX11" fmla="*/ 2835797 w 4757195"/>
              <a:gd name="connsiteY11" fmla="*/ 134408 h 1236896"/>
              <a:gd name="connsiteX12" fmla="*/ 3067293 w 4757195"/>
              <a:gd name="connsiteY12" fmla="*/ 180708 h 1236896"/>
              <a:gd name="connsiteX13" fmla="*/ 3310360 w 4757195"/>
              <a:gd name="connsiteY13" fmla="*/ 215431 h 1236896"/>
              <a:gd name="connsiteX14" fmla="*/ 3611302 w 4757195"/>
              <a:gd name="connsiteY14" fmla="*/ 180707 h 1236896"/>
              <a:gd name="connsiteX15" fmla="*/ 3865945 w 4757195"/>
              <a:gd name="connsiteY15" fmla="*/ 122834 h 1236896"/>
              <a:gd name="connsiteX16" fmla="*/ 4051140 w 4757195"/>
              <a:gd name="connsiteY16" fmla="*/ 53386 h 1236896"/>
              <a:gd name="connsiteX17" fmla="*/ 3946968 w 4757195"/>
              <a:gd name="connsiteY17" fmla="*/ 990935 h 1236896"/>
              <a:gd name="connsiteX18" fmla="*/ 4120588 w 4757195"/>
              <a:gd name="connsiteY18" fmla="*/ 1141406 h 1236896"/>
              <a:gd name="connsiteX19" fmla="*/ 4363656 w 4757195"/>
              <a:gd name="connsiteY19" fmla="*/ 1234003 h 1236896"/>
              <a:gd name="connsiteX20" fmla="*/ 4560426 w 4757195"/>
              <a:gd name="connsiteY20" fmla="*/ 1234003 h 1236896"/>
              <a:gd name="connsiteX21" fmla="*/ 4757195 w 4757195"/>
              <a:gd name="connsiteY21" fmla="*/ 1210855 h 1236896"/>
              <a:gd name="connsiteX0" fmla="*/ 0 w 4757195"/>
              <a:gd name="connsiteY0" fmla="*/ 682905 h 1368389"/>
              <a:gd name="connsiteX1" fmla="*/ 312517 w 4757195"/>
              <a:gd name="connsiteY1" fmla="*/ 625031 h 1368389"/>
              <a:gd name="connsiteX2" fmla="*/ 659758 w 4757195"/>
              <a:gd name="connsiteY2" fmla="*/ 555584 h 1368389"/>
              <a:gd name="connsiteX3" fmla="*/ 972274 w 4757195"/>
              <a:gd name="connsiteY3" fmla="*/ 532435 h 1368389"/>
              <a:gd name="connsiteX4" fmla="*/ 1145895 w 4757195"/>
              <a:gd name="connsiteY4" fmla="*/ 474561 h 1368389"/>
              <a:gd name="connsiteX5" fmla="*/ 1365813 w 4757195"/>
              <a:gd name="connsiteY5" fmla="*/ 439837 h 1368389"/>
              <a:gd name="connsiteX6" fmla="*/ 1562583 w 4757195"/>
              <a:gd name="connsiteY6" fmla="*/ 381964 h 1368389"/>
              <a:gd name="connsiteX7" fmla="*/ 1828800 w 4757195"/>
              <a:gd name="connsiteY7" fmla="*/ 300941 h 1368389"/>
              <a:gd name="connsiteX8" fmla="*/ 2002421 w 4757195"/>
              <a:gd name="connsiteY8" fmla="*/ 289366 h 1368389"/>
              <a:gd name="connsiteX9" fmla="*/ 2176040 w 4757195"/>
              <a:gd name="connsiteY9" fmla="*/ 254641 h 1368389"/>
              <a:gd name="connsiteX10" fmla="*/ 2488558 w 4757195"/>
              <a:gd name="connsiteY10" fmla="*/ 231493 h 1368389"/>
              <a:gd name="connsiteX11" fmla="*/ 2835797 w 4757195"/>
              <a:gd name="connsiteY11" fmla="*/ 173619 h 1368389"/>
              <a:gd name="connsiteX12" fmla="*/ 3067293 w 4757195"/>
              <a:gd name="connsiteY12" fmla="*/ 219919 h 1368389"/>
              <a:gd name="connsiteX13" fmla="*/ 3310360 w 4757195"/>
              <a:gd name="connsiteY13" fmla="*/ 254642 h 1368389"/>
              <a:gd name="connsiteX14" fmla="*/ 3611302 w 4757195"/>
              <a:gd name="connsiteY14" fmla="*/ 219918 h 1368389"/>
              <a:gd name="connsiteX15" fmla="*/ 3865945 w 4757195"/>
              <a:gd name="connsiteY15" fmla="*/ 162045 h 1368389"/>
              <a:gd name="connsiteX16" fmla="*/ 4051140 w 4757195"/>
              <a:gd name="connsiteY16" fmla="*/ 92597 h 1368389"/>
              <a:gd name="connsiteX17" fmla="*/ 3946968 w 4757195"/>
              <a:gd name="connsiteY17" fmla="*/ 1030146 h 1368389"/>
              <a:gd name="connsiteX18" fmla="*/ 4120588 w 4757195"/>
              <a:gd name="connsiteY18" fmla="*/ 1180617 h 1368389"/>
              <a:gd name="connsiteX19" fmla="*/ 4363656 w 4757195"/>
              <a:gd name="connsiteY19" fmla="*/ 1273214 h 1368389"/>
              <a:gd name="connsiteX20" fmla="*/ 4560426 w 4757195"/>
              <a:gd name="connsiteY20" fmla="*/ 1273214 h 1368389"/>
              <a:gd name="connsiteX21" fmla="*/ 4757195 w 4757195"/>
              <a:gd name="connsiteY21" fmla="*/ 0 h 1368389"/>
              <a:gd name="connsiteX0" fmla="*/ 0 w 4757195"/>
              <a:gd name="connsiteY0" fmla="*/ 721410 h 1311730"/>
              <a:gd name="connsiteX1" fmla="*/ 312517 w 4757195"/>
              <a:gd name="connsiteY1" fmla="*/ 663536 h 1311730"/>
              <a:gd name="connsiteX2" fmla="*/ 659758 w 4757195"/>
              <a:gd name="connsiteY2" fmla="*/ 594089 h 1311730"/>
              <a:gd name="connsiteX3" fmla="*/ 972274 w 4757195"/>
              <a:gd name="connsiteY3" fmla="*/ 570940 h 1311730"/>
              <a:gd name="connsiteX4" fmla="*/ 1145895 w 4757195"/>
              <a:gd name="connsiteY4" fmla="*/ 513066 h 1311730"/>
              <a:gd name="connsiteX5" fmla="*/ 1365813 w 4757195"/>
              <a:gd name="connsiteY5" fmla="*/ 478342 h 1311730"/>
              <a:gd name="connsiteX6" fmla="*/ 1562583 w 4757195"/>
              <a:gd name="connsiteY6" fmla="*/ 420469 h 1311730"/>
              <a:gd name="connsiteX7" fmla="*/ 1828800 w 4757195"/>
              <a:gd name="connsiteY7" fmla="*/ 339446 h 1311730"/>
              <a:gd name="connsiteX8" fmla="*/ 2002421 w 4757195"/>
              <a:gd name="connsiteY8" fmla="*/ 327871 h 1311730"/>
              <a:gd name="connsiteX9" fmla="*/ 2176040 w 4757195"/>
              <a:gd name="connsiteY9" fmla="*/ 293146 h 1311730"/>
              <a:gd name="connsiteX10" fmla="*/ 2488558 w 4757195"/>
              <a:gd name="connsiteY10" fmla="*/ 269998 h 1311730"/>
              <a:gd name="connsiteX11" fmla="*/ 2835797 w 4757195"/>
              <a:gd name="connsiteY11" fmla="*/ 212124 h 1311730"/>
              <a:gd name="connsiteX12" fmla="*/ 3067293 w 4757195"/>
              <a:gd name="connsiteY12" fmla="*/ 258424 h 1311730"/>
              <a:gd name="connsiteX13" fmla="*/ 3310360 w 4757195"/>
              <a:gd name="connsiteY13" fmla="*/ 293147 h 1311730"/>
              <a:gd name="connsiteX14" fmla="*/ 3611302 w 4757195"/>
              <a:gd name="connsiteY14" fmla="*/ 258423 h 1311730"/>
              <a:gd name="connsiteX15" fmla="*/ 3865945 w 4757195"/>
              <a:gd name="connsiteY15" fmla="*/ 200550 h 1311730"/>
              <a:gd name="connsiteX16" fmla="*/ 4051140 w 4757195"/>
              <a:gd name="connsiteY16" fmla="*/ 131102 h 1311730"/>
              <a:gd name="connsiteX17" fmla="*/ 3946968 w 4757195"/>
              <a:gd name="connsiteY17" fmla="*/ 1068651 h 1311730"/>
              <a:gd name="connsiteX18" fmla="*/ 4120588 w 4757195"/>
              <a:gd name="connsiteY18" fmla="*/ 1219122 h 1311730"/>
              <a:gd name="connsiteX19" fmla="*/ 4363656 w 4757195"/>
              <a:gd name="connsiteY19" fmla="*/ 1311719 h 1311730"/>
              <a:gd name="connsiteX20" fmla="*/ 4409955 w 4757195"/>
              <a:gd name="connsiteY20" fmla="*/ 119527 h 1311730"/>
              <a:gd name="connsiteX21" fmla="*/ 4757195 w 4757195"/>
              <a:gd name="connsiteY21" fmla="*/ 38505 h 1311730"/>
              <a:gd name="connsiteX0" fmla="*/ 0 w 4757195"/>
              <a:gd name="connsiteY0" fmla="*/ 682905 h 1228691"/>
              <a:gd name="connsiteX1" fmla="*/ 312517 w 4757195"/>
              <a:gd name="connsiteY1" fmla="*/ 625031 h 1228691"/>
              <a:gd name="connsiteX2" fmla="*/ 659758 w 4757195"/>
              <a:gd name="connsiteY2" fmla="*/ 555584 h 1228691"/>
              <a:gd name="connsiteX3" fmla="*/ 972274 w 4757195"/>
              <a:gd name="connsiteY3" fmla="*/ 532435 h 1228691"/>
              <a:gd name="connsiteX4" fmla="*/ 1145895 w 4757195"/>
              <a:gd name="connsiteY4" fmla="*/ 474561 h 1228691"/>
              <a:gd name="connsiteX5" fmla="*/ 1365813 w 4757195"/>
              <a:gd name="connsiteY5" fmla="*/ 439837 h 1228691"/>
              <a:gd name="connsiteX6" fmla="*/ 1562583 w 4757195"/>
              <a:gd name="connsiteY6" fmla="*/ 381964 h 1228691"/>
              <a:gd name="connsiteX7" fmla="*/ 1828800 w 4757195"/>
              <a:gd name="connsiteY7" fmla="*/ 300941 h 1228691"/>
              <a:gd name="connsiteX8" fmla="*/ 2002421 w 4757195"/>
              <a:gd name="connsiteY8" fmla="*/ 289366 h 1228691"/>
              <a:gd name="connsiteX9" fmla="*/ 2176040 w 4757195"/>
              <a:gd name="connsiteY9" fmla="*/ 254641 h 1228691"/>
              <a:gd name="connsiteX10" fmla="*/ 2488558 w 4757195"/>
              <a:gd name="connsiteY10" fmla="*/ 231493 h 1228691"/>
              <a:gd name="connsiteX11" fmla="*/ 2835797 w 4757195"/>
              <a:gd name="connsiteY11" fmla="*/ 173619 h 1228691"/>
              <a:gd name="connsiteX12" fmla="*/ 3067293 w 4757195"/>
              <a:gd name="connsiteY12" fmla="*/ 219919 h 1228691"/>
              <a:gd name="connsiteX13" fmla="*/ 3310360 w 4757195"/>
              <a:gd name="connsiteY13" fmla="*/ 254642 h 1228691"/>
              <a:gd name="connsiteX14" fmla="*/ 3611302 w 4757195"/>
              <a:gd name="connsiteY14" fmla="*/ 219918 h 1228691"/>
              <a:gd name="connsiteX15" fmla="*/ 3865945 w 4757195"/>
              <a:gd name="connsiteY15" fmla="*/ 162045 h 1228691"/>
              <a:gd name="connsiteX16" fmla="*/ 4051140 w 4757195"/>
              <a:gd name="connsiteY16" fmla="*/ 92597 h 1228691"/>
              <a:gd name="connsiteX17" fmla="*/ 3946968 w 4757195"/>
              <a:gd name="connsiteY17" fmla="*/ 1030146 h 1228691"/>
              <a:gd name="connsiteX18" fmla="*/ 4120588 w 4757195"/>
              <a:gd name="connsiteY18" fmla="*/ 1180617 h 1228691"/>
              <a:gd name="connsiteX19" fmla="*/ 4247909 w 4757195"/>
              <a:gd name="connsiteY19" fmla="*/ 69447 h 1228691"/>
              <a:gd name="connsiteX20" fmla="*/ 4409955 w 4757195"/>
              <a:gd name="connsiteY20" fmla="*/ 81022 h 1228691"/>
              <a:gd name="connsiteX21" fmla="*/ 4757195 w 4757195"/>
              <a:gd name="connsiteY21" fmla="*/ 0 h 1228691"/>
              <a:gd name="connsiteX0" fmla="*/ 0 w 4757195"/>
              <a:gd name="connsiteY0" fmla="*/ 682905 h 1228691"/>
              <a:gd name="connsiteX1" fmla="*/ 312517 w 4757195"/>
              <a:gd name="connsiteY1" fmla="*/ 625031 h 1228691"/>
              <a:gd name="connsiteX2" fmla="*/ 659758 w 4757195"/>
              <a:gd name="connsiteY2" fmla="*/ 555584 h 1228691"/>
              <a:gd name="connsiteX3" fmla="*/ 972274 w 4757195"/>
              <a:gd name="connsiteY3" fmla="*/ 532435 h 1228691"/>
              <a:gd name="connsiteX4" fmla="*/ 1145895 w 4757195"/>
              <a:gd name="connsiteY4" fmla="*/ 474561 h 1228691"/>
              <a:gd name="connsiteX5" fmla="*/ 1365813 w 4757195"/>
              <a:gd name="connsiteY5" fmla="*/ 439837 h 1228691"/>
              <a:gd name="connsiteX6" fmla="*/ 1562583 w 4757195"/>
              <a:gd name="connsiteY6" fmla="*/ 381964 h 1228691"/>
              <a:gd name="connsiteX7" fmla="*/ 1828800 w 4757195"/>
              <a:gd name="connsiteY7" fmla="*/ 300941 h 1228691"/>
              <a:gd name="connsiteX8" fmla="*/ 2002421 w 4757195"/>
              <a:gd name="connsiteY8" fmla="*/ 289366 h 1228691"/>
              <a:gd name="connsiteX9" fmla="*/ 2176040 w 4757195"/>
              <a:gd name="connsiteY9" fmla="*/ 254641 h 1228691"/>
              <a:gd name="connsiteX10" fmla="*/ 2488558 w 4757195"/>
              <a:gd name="connsiteY10" fmla="*/ 231493 h 1228691"/>
              <a:gd name="connsiteX11" fmla="*/ 2835797 w 4757195"/>
              <a:gd name="connsiteY11" fmla="*/ 173619 h 1228691"/>
              <a:gd name="connsiteX12" fmla="*/ 3067293 w 4757195"/>
              <a:gd name="connsiteY12" fmla="*/ 219919 h 1228691"/>
              <a:gd name="connsiteX13" fmla="*/ 3310360 w 4757195"/>
              <a:gd name="connsiteY13" fmla="*/ 254642 h 1228691"/>
              <a:gd name="connsiteX14" fmla="*/ 3611302 w 4757195"/>
              <a:gd name="connsiteY14" fmla="*/ 219918 h 1228691"/>
              <a:gd name="connsiteX15" fmla="*/ 3865945 w 4757195"/>
              <a:gd name="connsiteY15" fmla="*/ 162045 h 1228691"/>
              <a:gd name="connsiteX16" fmla="*/ 4051140 w 4757195"/>
              <a:gd name="connsiteY16" fmla="*/ 92597 h 1228691"/>
              <a:gd name="connsiteX17" fmla="*/ 3946968 w 4757195"/>
              <a:gd name="connsiteY17" fmla="*/ 1030146 h 1228691"/>
              <a:gd name="connsiteX18" fmla="*/ 4120588 w 4757195"/>
              <a:gd name="connsiteY18" fmla="*/ 1180617 h 1228691"/>
              <a:gd name="connsiteX19" fmla="*/ 4247909 w 4757195"/>
              <a:gd name="connsiteY19" fmla="*/ 69447 h 1228691"/>
              <a:gd name="connsiteX20" fmla="*/ 4409955 w 4757195"/>
              <a:gd name="connsiteY20" fmla="*/ 81022 h 1228691"/>
              <a:gd name="connsiteX21" fmla="*/ 4757195 w 4757195"/>
              <a:gd name="connsiteY21" fmla="*/ 0 h 1228691"/>
              <a:gd name="connsiteX0" fmla="*/ 0 w 4757195"/>
              <a:gd name="connsiteY0" fmla="*/ 682905 h 1030146"/>
              <a:gd name="connsiteX1" fmla="*/ 312517 w 4757195"/>
              <a:gd name="connsiteY1" fmla="*/ 625031 h 1030146"/>
              <a:gd name="connsiteX2" fmla="*/ 659758 w 4757195"/>
              <a:gd name="connsiteY2" fmla="*/ 555584 h 1030146"/>
              <a:gd name="connsiteX3" fmla="*/ 972274 w 4757195"/>
              <a:gd name="connsiteY3" fmla="*/ 532435 h 1030146"/>
              <a:gd name="connsiteX4" fmla="*/ 1145895 w 4757195"/>
              <a:gd name="connsiteY4" fmla="*/ 474561 h 1030146"/>
              <a:gd name="connsiteX5" fmla="*/ 1365813 w 4757195"/>
              <a:gd name="connsiteY5" fmla="*/ 439837 h 1030146"/>
              <a:gd name="connsiteX6" fmla="*/ 1562583 w 4757195"/>
              <a:gd name="connsiteY6" fmla="*/ 381964 h 1030146"/>
              <a:gd name="connsiteX7" fmla="*/ 1828800 w 4757195"/>
              <a:gd name="connsiteY7" fmla="*/ 300941 h 1030146"/>
              <a:gd name="connsiteX8" fmla="*/ 2002421 w 4757195"/>
              <a:gd name="connsiteY8" fmla="*/ 289366 h 1030146"/>
              <a:gd name="connsiteX9" fmla="*/ 2176040 w 4757195"/>
              <a:gd name="connsiteY9" fmla="*/ 254641 h 1030146"/>
              <a:gd name="connsiteX10" fmla="*/ 2488558 w 4757195"/>
              <a:gd name="connsiteY10" fmla="*/ 231493 h 1030146"/>
              <a:gd name="connsiteX11" fmla="*/ 2835797 w 4757195"/>
              <a:gd name="connsiteY11" fmla="*/ 173619 h 1030146"/>
              <a:gd name="connsiteX12" fmla="*/ 3067293 w 4757195"/>
              <a:gd name="connsiteY12" fmla="*/ 219919 h 1030146"/>
              <a:gd name="connsiteX13" fmla="*/ 3310360 w 4757195"/>
              <a:gd name="connsiteY13" fmla="*/ 254642 h 1030146"/>
              <a:gd name="connsiteX14" fmla="*/ 3611302 w 4757195"/>
              <a:gd name="connsiteY14" fmla="*/ 219918 h 1030146"/>
              <a:gd name="connsiteX15" fmla="*/ 3865945 w 4757195"/>
              <a:gd name="connsiteY15" fmla="*/ 162045 h 1030146"/>
              <a:gd name="connsiteX16" fmla="*/ 4051140 w 4757195"/>
              <a:gd name="connsiteY16" fmla="*/ 92597 h 1030146"/>
              <a:gd name="connsiteX17" fmla="*/ 3946968 w 4757195"/>
              <a:gd name="connsiteY17" fmla="*/ 1030146 h 1030146"/>
              <a:gd name="connsiteX18" fmla="*/ 4247909 w 4757195"/>
              <a:gd name="connsiteY18" fmla="*/ 69447 h 1030146"/>
              <a:gd name="connsiteX19" fmla="*/ 4409955 w 4757195"/>
              <a:gd name="connsiteY19" fmla="*/ 81022 h 1030146"/>
              <a:gd name="connsiteX20" fmla="*/ 4757195 w 4757195"/>
              <a:gd name="connsiteY20" fmla="*/ 0 h 1030146"/>
              <a:gd name="connsiteX0" fmla="*/ 0 w 4757195"/>
              <a:gd name="connsiteY0" fmla="*/ 682905 h 1030146"/>
              <a:gd name="connsiteX1" fmla="*/ 312517 w 4757195"/>
              <a:gd name="connsiteY1" fmla="*/ 625031 h 1030146"/>
              <a:gd name="connsiteX2" fmla="*/ 659758 w 4757195"/>
              <a:gd name="connsiteY2" fmla="*/ 555584 h 1030146"/>
              <a:gd name="connsiteX3" fmla="*/ 972274 w 4757195"/>
              <a:gd name="connsiteY3" fmla="*/ 532435 h 1030146"/>
              <a:gd name="connsiteX4" fmla="*/ 1145895 w 4757195"/>
              <a:gd name="connsiteY4" fmla="*/ 474561 h 1030146"/>
              <a:gd name="connsiteX5" fmla="*/ 1365813 w 4757195"/>
              <a:gd name="connsiteY5" fmla="*/ 439837 h 1030146"/>
              <a:gd name="connsiteX6" fmla="*/ 1562583 w 4757195"/>
              <a:gd name="connsiteY6" fmla="*/ 381964 h 1030146"/>
              <a:gd name="connsiteX7" fmla="*/ 1828800 w 4757195"/>
              <a:gd name="connsiteY7" fmla="*/ 300941 h 1030146"/>
              <a:gd name="connsiteX8" fmla="*/ 2002421 w 4757195"/>
              <a:gd name="connsiteY8" fmla="*/ 289366 h 1030146"/>
              <a:gd name="connsiteX9" fmla="*/ 2176040 w 4757195"/>
              <a:gd name="connsiteY9" fmla="*/ 254641 h 1030146"/>
              <a:gd name="connsiteX10" fmla="*/ 2488558 w 4757195"/>
              <a:gd name="connsiteY10" fmla="*/ 231493 h 1030146"/>
              <a:gd name="connsiteX11" fmla="*/ 2835797 w 4757195"/>
              <a:gd name="connsiteY11" fmla="*/ 173619 h 1030146"/>
              <a:gd name="connsiteX12" fmla="*/ 3067293 w 4757195"/>
              <a:gd name="connsiteY12" fmla="*/ 219919 h 1030146"/>
              <a:gd name="connsiteX13" fmla="*/ 3310360 w 4757195"/>
              <a:gd name="connsiteY13" fmla="*/ 254642 h 1030146"/>
              <a:gd name="connsiteX14" fmla="*/ 3611302 w 4757195"/>
              <a:gd name="connsiteY14" fmla="*/ 219918 h 1030146"/>
              <a:gd name="connsiteX15" fmla="*/ 3865945 w 4757195"/>
              <a:gd name="connsiteY15" fmla="*/ 162045 h 1030146"/>
              <a:gd name="connsiteX16" fmla="*/ 4051140 w 4757195"/>
              <a:gd name="connsiteY16" fmla="*/ 92597 h 1030146"/>
              <a:gd name="connsiteX17" fmla="*/ 3946968 w 4757195"/>
              <a:gd name="connsiteY17" fmla="*/ 1030146 h 1030146"/>
              <a:gd name="connsiteX18" fmla="*/ 4247909 w 4757195"/>
              <a:gd name="connsiteY18" fmla="*/ 69447 h 1030146"/>
              <a:gd name="connsiteX19" fmla="*/ 4409955 w 4757195"/>
              <a:gd name="connsiteY19" fmla="*/ 81022 h 1030146"/>
              <a:gd name="connsiteX20" fmla="*/ 4757195 w 4757195"/>
              <a:gd name="connsiteY20" fmla="*/ 0 h 1030146"/>
              <a:gd name="connsiteX0" fmla="*/ 0 w 4757195"/>
              <a:gd name="connsiteY0" fmla="*/ 682905 h 1030146"/>
              <a:gd name="connsiteX1" fmla="*/ 312517 w 4757195"/>
              <a:gd name="connsiteY1" fmla="*/ 625031 h 1030146"/>
              <a:gd name="connsiteX2" fmla="*/ 659758 w 4757195"/>
              <a:gd name="connsiteY2" fmla="*/ 555584 h 1030146"/>
              <a:gd name="connsiteX3" fmla="*/ 972274 w 4757195"/>
              <a:gd name="connsiteY3" fmla="*/ 532435 h 1030146"/>
              <a:gd name="connsiteX4" fmla="*/ 1145895 w 4757195"/>
              <a:gd name="connsiteY4" fmla="*/ 474561 h 1030146"/>
              <a:gd name="connsiteX5" fmla="*/ 1365813 w 4757195"/>
              <a:gd name="connsiteY5" fmla="*/ 439837 h 1030146"/>
              <a:gd name="connsiteX6" fmla="*/ 1562583 w 4757195"/>
              <a:gd name="connsiteY6" fmla="*/ 381964 h 1030146"/>
              <a:gd name="connsiteX7" fmla="*/ 1828800 w 4757195"/>
              <a:gd name="connsiteY7" fmla="*/ 300941 h 1030146"/>
              <a:gd name="connsiteX8" fmla="*/ 2002421 w 4757195"/>
              <a:gd name="connsiteY8" fmla="*/ 289366 h 1030146"/>
              <a:gd name="connsiteX9" fmla="*/ 2176040 w 4757195"/>
              <a:gd name="connsiteY9" fmla="*/ 254641 h 1030146"/>
              <a:gd name="connsiteX10" fmla="*/ 2488558 w 4757195"/>
              <a:gd name="connsiteY10" fmla="*/ 231493 h 1030146"/>
              <a:gd name="connsiteX11" fmla="*/ 2835797 w 4757195"/>
              <a:gd name="connsiteY11" fmla="*/ 173619 h 1030146"/>
              <a:gd name="connsiteX12" fmla="*/ 3067293 w 4757195"/>
              <a:gd name="connsiteY12" fmla="*/ 219919 h 1030146"/>
              <a:gd name="connsiteX13" fmla="*/ 3310360 w 4757195"/>
              <a:gd name="connsiteY13" fmla="*/ 254642 h 1030146"/>
              <a:gd name="connsiteX14" fmla="*/ 3611302 w 4757195"/>
              <a:gd name="connsiteY14" fmla="*/ 219918 h 1030146"/>
              <a:gd name="connsiteX15" fmla="*/ 3865945 w 4757195"/>
              <a:gd name="connsiteY15" fmla="*/ 162045 h 1030146"/>
              <a:gd name="connsiteX16" fmla="*/ 4051140 w 4757195"/>
              <a:gd name="connsiteY16" fmla="*/ 92597 h 1030146"/>
              <a:gd name="connsiteX17" fmla="*/ 3946968 w 4757195"/>
              <a:gd name="connsiteY17" fmla="*/ 1030146 h 1030146"/>
              <a:gd name="connsiteX18" fmla="*/ 4247909 w 4757195"/>
              <a:gd name="connsiteY18" fmla="*/ 69447 h 1030146"/>
              <a:gd name="connsiteX19" fmla="*/ 4409955 w 4757195"/>
              <a:gd name="connsiteY19" fmla="*/ 81022 h 1030146"/>
              <a:gd name="connsiteX20" fmla="*/ 4757195 w 4757195"/>
              <a:gd name="connsiteY20" fmla="*/ 0 h 1030146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562583 w 4757195"/>
              <a:gd name="connsiteY6" fmla="*/ 381964 h 683795"/>
              <a:gd name="connsiteX7" fmla="*/ 1828800 w 4757195"/>
              <a:gd name="connsiteY7" fmla="*/ 300941 h 683795"/>
              <a:gd name="connsiteX8" fmla="*/ 2002421 w 4757195"/>
              <a:gd name="connsiteY8" fmla="*/ 289366 h 683795"/>
              <a:gd name="connsiteX9" fmla="*/ 2176040 w 4757195"/>
              <a:gd name="connsiteY9" fmla="*/ 254641 h 683795"/>
              <a:gd name="connsiteX10" fmla="*/ 2488558 w 4757195"/>
              <a:gd name="connsiteY10" fmla="*/ 231493 h 683795"/>
              <a:gd name="connsiteX11" fmla="*/ 2835797 w 4757195"/>
              <a:gd name="connsiteY11" fmla="*/ 173619 h 683795"/>
              <a:gd name="connsiteX12" fmla="*/ 3067293 w 4757195"/>
              <a:gd name="connsiteY12" fmla="*/ 219919 h 683795"/>
              <a:gd name="connsiteX13" fmla="*/ 3310360 w 4757195"/>
              <a:gd name="connsiteY13" fmla="*/ 254642 h 683795"/>
              <a:gd name="connsiteX14" fmla="*/ 3611302 w 4757195"/>
              <a:gd name="connsiteY14" fmla="*/ 219918 h 683795"/>
              <a:gd name="connsiteX15" fmla="*/ 3865945 w 4757195"/>
              <a:gd name="connsiteY15" fmla="*/ 162045 h 683795"/>
              <a:gd name="connsiteX16" fmla="*/ 4051140 w 4757195"/>
              <a:gd name="connsiteY16" fmla="*/ 92597 h 683795"/>
              <a:gd name="connsiteX17" fmla="*/ 4247909 w 4757195"/>
              <a:gd name="connsiteY17" fmla="*/ 69447 h 683795"/>
              <a:gd name="connsiteX18" fmla="*/ 4409955 w 4757195"/>
              <a:gd name="connsiteY18" fmla="*/ 81022 h 683795"/>
              <a:gd name="connsiteX19" fmla="*/ 4757195 w 4757195"/>
              <a:gd name="connsiteY19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365813 w 4757195"/>
              <a:gd name="connsiteY5" fmla="*/ 439837 h 683795"/>
              <a:gd name="connsiteX6" fmla="*/ 1562583 w 4757195"/>
              <a:gd name="connsiteY6" fmla="*/ 381964 h 683795"/>
              <a:gd name="connsiteX7" fmla="*/ 1828800 w 4757195"/>
              <a:gd name="connsiteY7" fmla="*/ 300941 h 683795"/>
              <a:gd name="connsiteX8" fmla="*/ 2002421 w 4757195"/>
              <a:gd name="connsiteY8" fmla="*/ 289366 h 683795"/>
              <a:gd name="connsiteX9" fmla="*/ 2176040 w 4757195"/>
              <a:gd name="connsiteY9" fmla="*/ 254641 h 683795"/>
              <a:gd name="connsiteX10" fmla="*/ 2488558 w 4757195"/>
              <a:gd name="connsiteY10" fmla="*/ 231493 h 683795"/>
              <a:gd name="connsiteX11" fmla="*/ 2835797 w 4757195"/>
              <a:gd name="connsiteY11" fmla="*/ 173619 h 683795"/>
              <a:gd name="connsiteX12" fmla="*/ 3067293 w 4757195"/>
              <a:gd name="connsiteY12" fmla="*/ 219919 h 683795"/>
              <a:gd name="connsiteX13" fmla="*/ 3310360 w 4757195"/>
              <a:gd name="connsiteY13" fmla="*/ 254642 h 683795"/>
              <a:gd name="connsiteX14" fmla="*/ 3611302 w 4757195"/>
              <a:gd name="connsiteY14" fmla="*/ 219918 h 683795"/>
              <a:gd name="connsiteX15" fmla="*/ 3865945 w 4757195"/>
              <a:gd name="connsiteY15" fmla="*/ 162045 h 683795"/>
              <a:gd name="connsiteX16" fmla="*/ 4051140 w 4757195"/>
              <a:gd name="connsiteY16" fmla="*/ 92597 h 683795"/>
              <a:gd name="connsiteX17" fmla="*/ 4247909 w 4757195"/>
              <a:gd name="connsiteY17" fmla="*/ 69447 h 683795"/>
              <a:gd name="connsiteX18" fmla="*/ 4409955 w 4757195"/>
              <a:gd name="connsiteY18" fmla="*/ 81022 h 683795"/>
              <a:gd name="connsiteX19" fmla="*/ 4757195 w 4757195"/>
              <a:gd name="connsiteY19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562583 w 4757195"/>
              <a:gd name="connsiteY6" fmla="*/ 381964 h 683795"/>
              <a:gd name="connsiteX7" fmla="*/ 1828800 w 4757195"/>
              <a:gd name="connsiteY7" fmla="*/ 300941 h 683795"/>
              <a:gd name="connsiteX8" fmla="*/ 2002421 w 4757195"/>
              <a:gd name="connsiteY8" fmla="*/ 289366 h 683795"/>
              <a:gd name="connsiteX9" fmla="*/ 2176040 w 4757195"/>
              <a:gd name="connsiteY9" fmla="*/ 254641 h 683795"/>
              <a:gd name="connsiteX10" fmla="*/ 2488558 w 4757195"/>
              <a:gd name="connsiteY10" fmla="*/ 231493 h 683795"/>
              <a:gd name="connsiteX11" fmla="*/ 2835797 w 4757195"/>
              <a:gd name="connsiteY11" fmla="*/ 173619 h 683795"/>
              <a:gd name="connsiteX12" fmla="*/ 3067293 w 4757195"/>
              <a:gd name="connsiteY12" fmla="*/ 219919 h 683795"/>
              <a:gd name="connsiteX13" fmla="*/ 3310360 w 4757195"/>
              <a:gd name="connsiteY13" fmla="*/ 254642 h 683795"/>
              <a:gd name="connsiteX14" fmla="*/ 3611302 w 4757195"/>
              <a:gd name="connsiteY14" fmla="*/ 219918 h 683795"/>
              <a:gd name="connsiteX15" fmla="*/ 3865945 w 4757195"/>
              <a:gd name="connsiteY15" fmla="*/ 162045 h 683795"/>
              <a:gd name="connsiteX16" fmla="*/ 4051140 w 4757195"/>
              <a:gd name="connsiteY16" fmla="*/ 92597 h 683795"/>
              <a:gd name="connsiteX17" fmla="*/ 4247909 w 4757195"/>
              <a:gd name="connsiteY17" fmla="*/ 69447 h 683795"/>
              <a:gd name="connsiteX18" fmla="*/ 4409955 w 4757195"/>
              <a:gd name="connsiteY18" fmla="*/ 81022 h 683795"/>
              <a:gd name="connsiteX19" fmla="*/ 4757195 w 4757195"/>
              <a:gd name="connsiteY19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562583 w 4757195"/>
              <a:gd name="connsiteY6" fmla="*/ 381964 h 683795"/>
              <a:gd name="connsiteX7" fmla="*/ 1828800 w 4757195"/>
              <a:gd name="connsiteY7" fmla="*/ 300941 h 683795"/>
              <a:gd name="connsiteX8" fmla="*/ 2002421 w 4757195"/>
              <a:gd name="connsiteY8" fmla="*/ 289366 h 683795"/>
              <a:gd name="connsiteX9" fmla="*/ 2176040 w 4757195"/>
              <a:gd name="connsiteY9" fmla="*/ 254641 h 683795"/>
              <a:gd name="connsiteX10" fmla="*/ 2488558 w 4757195"/>
              <a:gd name="connsiteY10" fmla="*/ 231493 h 683795"/>
              <a:gd name="connsiteX11" fmla="*/ 2835797 w 4757195"/>
              <a:gd name="connsiteY11" fmla="*/ 173619 h 683795"/>
              <a:gd name="connsiteX12" fmla="*/ 3067293 w 4757195"/>
              <a:gd name="connsiteY12" fmla="*/ 219919 h 683795"/>
              <a:gd name="connsiteX13" fmla="*/ 3310360 w 4757195"/>
              <a:gd name="connsiteY13" fmla="*/ 254642 h 683795"/>
              <a:gd name="connsiteX14" fmla="*/ 3611302 w 4757195"/>
              <a:gd name="connsiteY14" fmla="*/ 219918 h 683795"/>
              <a:gd name="connsiteX15" fmla="*/ 3865945 w 4757195"/>
              <a:gd name="connsiteY15" fmla="*/ 162045 h 683795"/>
              <a:gd name="connsiteX16" fmla="*/ 4051140 w 4757195"/>
              <a:gd name="connsiteY16" fmla="*/ 92597 h 683795"/>
              <a:gd name="connsiteX17" fmla="*/ 4247909 w 4757195"/>
              <a:gd name="connsiteY17" fmla="*/ 69447 h 683795"/>
              <a:gd name="connsiteX18" fmla="*/ 4409955 w 4757195"/>
              <a:gd name="connsiteY18" fmla="*/ 81022 h 683795"/>
              <a:gd name="connsiteX19" fmla="*/ 4757195 w 4757195"/>
              <a:gd name="connsiteY19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562583 w 4757195"/>
              <a:gd name="connsiteY6" fmla="*/ 381964 h 683795"/>
              <a:gd name="connsiteX7" fmla="*/ 1828800 w 4757195"/>
              <a:gd name="connsiteY7" fmla="*/ 300941 h 683795"/>
              <a:gd name="connsiteX8" fmla="*/ 2002421 w 4757195"/>
              <a:gd name="connsiteY8" fmla="*/ 289366 h 683795"/>
              <a:gd name="connsiteX9" fmla="*/ 2176040 w 4757195"/>
              <a:gd name="connsiteY9" fmla="*/ 254641 h 683795"/>
              <a:gd name="connsiteX10" fmla="*/ 2488558 w 4757195"/>
              <a:gd name="connsiteY10" fmla="*/ 231493 h 683795"/>
              <a:gd name="connsiteX11" fmla="*/ 2835797 w 4757195"/>
              <a:gd name="connsiteY11" fmla="*/ 173619 h 683795"/>
              <a:gd name="connsiteX12" fmla="*/ 3067293 w 4757195"/>
              <a:gd name="connsiteY12" fmla="*/ 219919 h 683795"/>
              <a:gd name="connsiteX13" fmla="*/ 3310360 w 4757195"/>
              <a:gd name="connsiteY13" fmla="*/ 254642 h 683795"/>
              <a:gd name="connsiteX14" fmla="*/ 3611302 w 4757195"/>
              <a:gd name="connsiteY14" fmla="*/ 219918 h 683795"/>
              <a:gd name="connsiteX15" fmla="*/ 3865945 w 4757195"/>
              <a:gd name="connsiteY15" fmla="*/ 162045 h 683795"/>
              <a:gd name="connsiteX16" fmla="*/ 4051140 w 4757195"/>
              <a:gd name="connsiteY16" fmla="*/ 92597 h 683795"/>
              <a:gd name="connsiteX17" fmla="*/ 4247909 w 4757195"/>
              <a:gd name="connsiteY17" fmla="*/ 69447 h 683795"/>
              <a:gd name="connsiteX18" fmla="*/ 4409955 w 4757195"/>
              <a:gd name="connsiteY18" fmla="*/ 81022 h 683795"/>
              <a:gd name="connsiteX19" fmla="*/ 4757195 w 4757195"/>
              <a:gd name="connsiteY19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828800 w 4757195"/>
              <a:gd name="connsiteY6" fmla="*/ 300941 h 683795"/>
              <a:gd name="connsiteX7" fmla="*/ 2002421 w 4757195"/>
              <a:gd name="connsiteY7" fmla="*/ 289366 h 683795"/>
              <a:gd name="connsiteX8" fmla="*/ 2176040 w 4757195"/>
              <a:gd name="connsiteY8" fmla="*/ 254641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002421 w 4757195"/>
              <a:gd name="connsiteY7" fmla="*/ 289366 h 683795"/>
              <a:gd name="connsiteX8" fmla="*/ 2176040 w 4757195"/>
              <a:gd name="connsiteY8" fmla="*/ 254641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176040 w 4757195"/>
              <a:gd name="connsiteY8" fmla="*/ 254641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176040 w 4757195"/>
              <a:gd name="connsiteY8" fmla="*/ 254641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488558 w 4757195"/>
              <a:gd name="connsiteY8" fmla="*/ 231493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85194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85194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85194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85194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067293 w 4757195"/>
              <a:gd name="connsiteY9" fmla="*/ 219919 h 683795"/>
              <a:gd name="connsiteX10" fmla="*/ 3310360 w 4757195"/>
              <a:gd name="connsiteY10" fmla="*/ 254642 h 683795"/>
              <a:gd name="connsiteX11" fmla="*/ 3611302 w 4757195"/>
              <a:gd name="connsiteY11" fmla="*/ 219918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310360 w 4757195"/>
              <a:gd name="connsiteY10" fmla="*/ 254642 h 683795"/>
              <a:gd name="connsiteX11" fmla="*/ 3611302 w 4757195"/>
              <a:gd name="connsiteY11" fmla="*/ 219918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611302 w 4757195"/>
              <a:gd name="connsiteY11" fmla="*/ 219918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4051140 w 4757195"/>
              <a:gd name="connsiteY12" fmla="*/ 92597 h 683795"/>
              <a:gd name="connsiteX13" fmla="*/ 4247909 w 4757195"/>
              <a:gd name="connsiteY13" fmla="*/ 69447 h 683795"/>
              <a:gd name="connsiteX14" fmla="*/ 4409955 w 4757195"/>
              <a:gd name="connsiteY14" fmla="*/ 81022 h 683795"/>
              <a:gd name="connsiteX15" fmla="*/ 4757195 w 4757195"/>
              <a:gd name="connsiteY15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4074289 w 4757195"/>
              <a:gd name="connsiteY12" fmla="*/ 219919 h 683795"/>
              <a:gd name="connsiteX13" fmla="*/ 4247909 w 4757195"/>
              <a:gd name="connsiteY13" fmla="*/ 69447 h 683795"/>
              <a:gd name="connsiteX14" fmla="*/ 4409955 w 4757195"/>
              <a:gd name="connsiteY14" fmla="*/ 81022 h 683795"/>
              <a:gd name="connsiteX15" fmla="*/ 4757195 w 4757195"/>
              <a:gd name="connsiteY15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4074289 w 4757195"/>
              <a:gd name="connsiteY12" fmla="*/ 219919 h 683795"/>
              <a:gd name="connsiteX13" fmla="*/ 4247909 w 4757195"/>
              <a:gd name="connsiteY13" fmla="*/ 69447 h 683795"/>
              <a:gd name="connsiteX14" fmla="*/ 4409955 w 4757195"/>
              <a:gd name="connsiteY14" fmla="*/ 81022 h 683795"/>
              <a:gd name="connsiteX15" fmla="*/ 4757195 w 4757195"/>
              <a:gd name="connsiteY15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4074289 w 4757195"/>
              <a:gd name="connsiteY12" fmla="*/ 219919 h 683795"/>
              <a:gd name="connsiteX13" fmla="*/ 4409955 w 4757195"/>
              <a:gd name="connsiteY13" fmla="*/ 81022 h 683795"/>
              <a:gd name="connsiteX14" fmla="*/ 4757195 w 4757195"/>
              <a:gd name="connsiteY14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4074289 w 4757195"/>
              <a:gd name="connsiteY12" fmla="*/ 219919 h 683795"/>
              <a:gd name="connsiteX13" fmla="*/ 4421529 w 4757195"/>
              <a:gd name="connsiteY13" fmla="*/ 150470 h 683795"/>
              <a:gd name="connsiteX14" fmla="*/ 4757195 w 4757195"/>
              <a:gd name="connsiteY14" fmla="*/ 0 h 683795"/>
              <a:gd name="connsiteX0" fmla="*/ 0 w 4745620"/>
              <a:gd name="connsiteY0" fmla="*/ 601883 h 602773"/>
              <a:gd name="connsiteX1" fmla="*/ 312517 w 4745620"/>
              <a:gd name="connsiteY1" fmla="*/ 544009 h 602773"/>
              <a:gd name="connsiteX2" fmla="*/ 659758 w 4745620"/>
              <a:gd name="connsiteY2" fmla="*/ 474562 h 602773"/>
              <a:gd name="connsiteX3" fmla="*/ 972274 w 4745620"/>
              <a:gd name="connsiteY3" fmla="*/ 451413 h 602773"/>
              <a:gd name="connsiteX4" fmla="*/ 1226918 w 4745620"/>
              <a:gd name="connsiteY4" fmla="*/ 451412 h 602773"/>
              <a:gd name="connsiteX5" fmla="*/ 1574157 w 4745620"/>
              <a:gd name="connsiteY5" fmla="*/ 439838 h 602773"/>
              <a:gd name="connsiteX6" fmla="*/ 1967696 w 4745620"/>
              <a:gd name="connsiteY6" fmla="*/ 405114 h 602773"/>
              <a:gd name="connsiteX7" fmla="*/ 2303362 w 4745620"/>
              <a:gd name="connsiteY7" fmla="*/ 416688 h 602773"/>
              <a:gd name="connsiteX8" fmla="*/ 2777925 w 4745620"/>
              <a:gd name="connsiteY8" fmla="*/ 393539 h 602773"/>
              <a:gd name="connsiteX9" fmla="*/ 3113592 w 4745620"/>
              <a:gd name="connsiteY9" fmla="*/ 300943 h 602773"/>
              <a:gd name="connsiteX10" fmla="*/ 3437682 w 4745620"/>
              <a:gd name="connsiteY10" fmla="*/ 254643 h 602773"/>
              <a:gd name="connsiteX11" fmla="*/ 3738623 w 4745620"/>
              <a:gd name="connsiteY11" fmla="*/ 185195 h 602773"/>
              <a:gd name="connsiteX12" fmla="*/ 4074289 w 4745620"/>
              <a:gd name="connsiteY12" fmla="*/ 138897 h 602773"/>
              <a:gd name="connsiteX13" fmla="*/ 4421529 w 4745620"/>
              <a:gd name="connsiteY13" fmla="*/ 69448 h 602773"/>
              <a:gd name="connsiteX14" fmla="*/ 4745620 w 4745620"/>
              <a:gd name="connsiteY14" fmla="*/ 0 h 602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45620" h="602773">
                <a:moveTo>
                  <a:pt x="0" y="601883"/>
                </a:moveTo>
                <a:cubicBezTo>
                  <a:pt x="38582" y="609599"/>
                  <a:pt x="202557" y="565229"/>
                  <a:pt x="312517" y="544009"/>
                </a:cubicBezTo>
                <a:cubicBezTo>
                  <a:pt x="422477" y="522789"/>
                  <a:pt x="549799" y="489995"/>
                  <a:pt x="659758" y="474562"/>
                </a:cubicBezTo>
                <a:cubicBezTo>
                  <a:pt x="769717" y="459129"/>
                  <a:pt x="814087" y="447555"/>
                  <a:pt x="972274" y="451413"/>
                </a:cubicBezTo>
                <a:cubicBezTo>
                  <a:pt x="1066801" y="457200"/>
                  <a:pt x="1126604" y="453341"/>
                  <a:pt x="1226918" y="451412"/>
                </a:cubicBezTo>
                <a:cubicBezTo>
                  <a:pt x="1327232" y="449483"/>
                  <a:pt x="1450694" y="447554"/>
                  <a:pt x="1574157" y="439838"/>
                </a:cubicBezTo>
                <a:cubicBezTo>
                  <a:pt x="1697620" y="432122"/>
                  <a:pt x="1896319" y="443696"/>
                  <a:pt x="1967696" y="405114"/>
                </a:cubicBezTo>
                <a:cubicBezTo>
                  <a:pt x="2039073" y="366532"/>
                  <a:pt x="2168324" y="418617"/>
                  <a:pt x="2303362" y="416688"/>
                </a:cubicBezTo>
                <a:cubicBezTo>
                  <a:pt x="2438400" y="414759"/>
                  <a:pt x="2642887" y="412830"/>
                  <a:pt x="2777925" y="393539"/>
                </a:cubicBezTo>
                <a:cubicBezTo>
                  <a:pt x="2912963" y="374248"/>
                  <a:pt x="3003633" y="324092"/>
                  <a:pt x="3113592" y="300943"/>
                </a:cubicBezTo>
                <a:cubicBezTo>
                  <a:pt x="3223551" y="277794"/>
                  <a:pt x="3333510" y="273934"/>
                  <a:pt x="3437682" y="254643"/>
                </a:cubicBezTo>
                <a:cubicBezTo>
                  <a:pt x="3541854" y="235352"/>
                  <a:pt x="3670499" y="151134"/>
                  <a:pt x="3738623" y="185195"/>
                </a:cubicBezTo>
                <a:cubicBezTo>
                  <a:pt x="3840866" y="144684"/>
                  <a:pt x="3960471" y="158188"/>
                  <a:pt x="4074289" y="138897"/>
                </a:cubicBezTo>
                <a:cubicBezTo>
                  <a:pt x="4188107" y="119606"/>
                  <a:pt x="4309641" y="92597"/>
                  <a:pt x="4421529" y="69448"/>
                </a:cubicBezTo>
                <a:cubicBezTo>
                  <a:pt x="4533417" y="46299"/>
                  <a:pt x="4702215" y="4823"/>
                  <a:pt x="4745620" y="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69A1CD7-5D01-48EC-BC95-E75C8D943494}"/>
              </a:ext>
            </a:extLst>
          </p:cNvPr>
          <p:cNvSpPr/>
          <p:nvPr/>
        </p:nvSpPr>
        <p:spPr>
          <a:xfrm>
            <a:off x="23150" y="1798515"/>
            <a:ext cx="4745620" cy="602773"/>
          </a:xfrm>
          <a:custGeom>
            <a:avLst/>
            <a:gdLst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208345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476983 w 4722484"/>
              <a:gd name="connsiteY13" fmla="*/ 393539 h 868101"/>
              <a:gd name="connsiteX14" fmla="*/ 2615880 w 4722484"/>
              <a:gd name="connsiteY14" fmla="*/ 474562 h 868101"/>
              <a:gd name="connsiteX15" fmla="*/ 2824223 w 4722484"/>
              <a:gd name="connsiteY15" fmla="*/ 393539 h 868101"/>
              <a:gd name="connsiteX16" fmla="*/ 3125165 w 4722484"/>
              <a:gd name="connsiteY16" fmla="*/ 405113 h 868101"/>
              <a:gd name="connsiteX17" fmla="*/ 3217762 w 4722484"/>
              <a:gd name="connsiteY17" fmla="*/ 474562 h 868101"/>
              <a:gd name="connsiteX18" fmla="*/ 3333509 w 4722484"/>
              <a:gd name="connsiteY18" fmla="*/ 520860 h 868101"/>
              <a:gd name="connsiteX19" fmla="*/ 3402957 w 4722484"/>
              <a:gd name="connsiteY19" fmla="*/ 555584 h 868101"/>
              <a:gd name="connsiteX20" fmla="*/ 3426107 w 4722484"/>
              <a:gd name="connsiteY20" fmla="*/ 578734 h 868101"/>
              <a:gd name="connsiteX21" fmla="*/ 3495555 w 4722484"/>
              <a:gd name="connsiteY21" fmla="*/ 601883 h 868101"/>
              <a:gd name="connsiteX22" fmla="*/ 3530279 w 4722484"/>
              <a:gd name="connsiteY22" fmla="*/ 613458 h 868101"/>
              <a:gd name="connsiteX23" fmla="*/ 3599727 w 4722484"/>
              <a:gd name="connsiteY23" fmla="*/ 659756 h 868101"/>
              <a:gd name="connsiteX24" fmla="*/ 3703899 w 4722484"/>
              <a:gd name="connsiteY24" fmla="*/ 694481 h 868101"/>
              <a:gd name="connsiteX25" fmla="*/ 3738623 w 4722484"/>
              <a:gd name="connsiteY25" fmla="*/ 706055 h 868101"/>
              <a:gd name="connsiteX26" fmla="*/ 3935393 w 4722484"/>
              <a:gd name="connsiteY26" fmla="*/ 717630 h 868101"/>
              <a:gd name="connsiteX27" fmla="*/ 3970117 w 4722484"/>
              <a:gd name="connsiteY27" fmla="*/ 729205 h 868101"/>
              <a:gd name="connsiteX28" fmla="*/ 4016416 w 4722484"/>
              <a:gd name="connsiteY28" fmla="*/ 740779 h 868101"/>
              <a:gd name="connsiteX29" fmla="*/ 4039565 w 4722484"/>
              <a:gd name="connsiteY29" fmla="*/ 763929 h 868101"/>
              <a:gd name="connsiteX30" fmla="*/ 4143737 w 4722484"/>
              <a:gd name="connsiteY30" fmla="*/ 821802 h 868101"/>
              <a:gd name="connsiteX31" fmla="*/ 4201610 w 4722484"/>
              <a:gd name="connsiteY31" fmla="*/ 833377 h 868101"/>
              <a:gd name="connsiteX32" fmla="*/ 4467828 w 4722484"/>
              <a:gd name="connsiteY32" fmla="*/ 844951 h 868101"/>
              <a:gd name="connsiteX33" fmla="*/ 4514127 w 4722484"/>
              <a:gd name="connsiteY33" fmla="*/ 856526 h 868101"/>
              <a:gd name="connsiteX34" fmla="*/ 4548851 w 4722484"/>
              <a:gd name="connsiteY34" fmla="*/ 868101 h 868101"/>
              <a:gd name="connsiteX35" fmla="*/ 4606724 w 4722484"/>
              <a:gd name="connsiteY35" fmla="*/ 856526 h 868101"/>
              <a:gd name="connsiteX36" fmla="*/ 4722471 w 4722484"/>
              <a:gd name="connsiteY36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016416 w 4722484"/>
              <a:gd name="connsiteY21" fmla="*/ 740779 h 868101"/>
              <a:gd name="connsiteX22" fmla="*/ 4143737 w 4722484"/>
              <a:gd name="connsiteY22" fmla="*/ 821802 h 868101"/>
              <a:gd name="connsiteX23" fmla="*/ 4201610 w 4722484"/>
              <a:gd name="connsiteY23" fmla="*/ 833377 h 868101"/>
              <a:gd name="connsiteX24" fmla="*/ 4467828 w 4722484"/>
              <a:gd name="connsiteY24" fmla="*/ 844951 h 868101"/>
              <a:gd name="connsiteX25" fmla="*/ 4514127 w 4722484"/>
              <a:gd name="connsiteY25" fmla="*/ 856526 h 868101"/>
              <a:gd name="connsiteX26" fmla="*/ 4548851 w 4722484"/>
              <a:gd name="connsiteY26" fmla="*/ 868101 h 868101"/>
              <a:gd name="connsiteX27" fmla="*/ 4606724 w 4722484"/>
              <a:gd name="connsiteY27" fmla="*/ 856526 h 868101"/>
              <a:gd name="connsiteX28" fmla="*/ 4722471 w 4722484"/>
              <a:gd name="connsiteY2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467828 w 4722484"/>
              <a:gd name="connsiteY22" fmla="*/ 844951 h 868101"/>
              <a:gd name="connsiteX23" fmla="*/ 4514127 w 4722484"/>
              <a:gd name="connsiteY23" fmla="*/ 856526 h 868101"/>
              <a:gd name="connsiteX24" fmla="*/ 4548851 w 4722484"/>
              <a:gd name="connsiteY24" fmla="*/ 868101 h 868101"/>
              <a:gd name="connsiteX25" fmla="*/ 4606724 w 4722484"/>
              <a:gd name="connsiteY25" fmla="*/ 856526 h 868101"/>
              <a:gd name="connsiteX26" fmla="*/ 4722471 w 4722484"/>
              <a:gd name="connsiteY26" fmla="*/ 833377 h 868101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71"/>
              <a:gd name="connsiteY0" fmla="*/ 0 h 891548"/>
              <a:gd name="connsiteX1" fmla="*/ 254643 w 4722471"/>
              <a:gd name="connsiteY1" fmla="*/ 11574 h 891548"/>
              <a:gd name="connsiteX2" fmla="*/ 451413 w 4722471"/>
              <a:gd name="connsiteY2" fmla="*/ 46298 h 891548"/>
              <a:gd name="connsiteX3" fmla="*/ 833378 w 4722471"/>
              <a:gd name="connsiteY3" fmla="*/ 92597 h 891548"/>
              <a:gd name="connsiteX4" fmla="*/ 1088021 w 4722471"/>
              <a:gd name="connsiteY4" fmla="*/ 162045 h 891548"/>
              <a:gd name="connsiteX5" fmla="*/ 1319514 w 4722471"/>
              <a:gd name="connsiteY5" fmla="*/ 208344 h 891548"/>
              <a:gd name="connsiteX6" fmla="*/ 1539433 w 4722471"/>
              <a:gd name="connsiteY6" fmla="*/ 138896 h 891548"/>
              <a:gd name="connsiteX7" fmla="*/ 1689904 w 4722471"/>
              <a:gd name="connsiteY7" fmla="*/ 173619 h 891548"/>
              <a:gd name="connsiteX8" fmla="*/ 1863525 w 4722471"/>
              <a:gd name="connsiteY8" fmla="*/ 254643 h 891548"/>
              <a:gd name="connsiteX9" fmla="*/ 2037145 w 4722471"/>
              <a:gd name="connsiteY9" fmla="*/ 347240 h 891548"/>
              <a:gd name="connsiteX10" fmla="*/ 2199191 w 4722471"/>
              <a:gd name="connsiteY10" fmla="*/ 300941 h 891548"/>
              <a:gd name="connsiteX11" fmla="*/ 2326512 w 4722471"/>
              <a:gd name="connsiteY11" fmla="*/ 347240 h 891548"/>
              <a:gd name="connsiteX12" fmla="*/ 2476983 w 4722471"/>
              <a:gd name="connsiteY12" fmla="*/ 393539 h 891548"/>
              <a:gd name="connsiteX13" fmla="*/ 2615880 w 4722471"/>
              <a:gd name="connsiteY13" fmla="*/ 474562 h 891548"/>
              <a:gd name="connsiteX14" fmla="*/ 2824223 w 4722471"/>
              <a:gd name="connsiteY14" fmla="*/ 393539 h 891548"/>
              <a:gd name="connsiteX15" fmla="*/ 3009418 w 4722471"/>
              <a:gd name="connsiteY15" fmla="*/ 393539 h 891548"/>
              <a:gd name="connsiteX16" fmla="*/ 3171463 w 4722471"/>
              <a:gd name="connsiteY16" fmla="*/ 428263 h 891548"/>
              <a:gd name="connsiteX17" fmla="*/ 3333509 w 4722471"/>
              <a:gd name="connsiteY17" fmla="*/ 520860 h 891548"/>
              <a:gd name="connsiteX18" fmla="*/ 3530279 w 4722471"/>
              <a:gd name="connsiteY18" fmla="*/ 613458 h 891548"/>
              <a:gd name="connsiteX19" fmla="*/ 3703899 w 4722471"/>
              <a:gd name="connsiteY19" fmla="*/ 694481 h 891548"/>
              <a:gd name="connsiteX20" fmla="*/ 3935393 w 4722471"/>
              <a:gd name="connsiteY20" fmla="*/ 717630 h 891548"/>
              <a:gd name="connsiteX21" fmla="*/ 4143737 w 4722471"/>
              <a:gd name="connsiteY21" fmla="*/ 821802 h 891548"/>
              <a:gd name="connsiteX22" fmla="*/ 4352081 w 4722471"/>
              <a:gd name="connsiteY22" fmla="*/ 891250 h 891548"/>
              <a:gd name="connsiteX23" fmla="*/ 4514127 w 4722471"/>
              <a:gd name="connsiteY23" fmla="*/ 856526 h 891548"/>
              <a:gd name="connsiteX24" fmla="*/ 4548851 w 4722471"/>
              <a:gd name="connsiteY24" fmla="*/ 868101 h 891548"/>
              <a:gd name="connsiteX25" fmla="*/ 4722471 w 4722471"/>
              <a:gd name="connsiteY25" fmla="*/ 833377 h 891548"/>
              <a:gd name="connsiteX0" fmla="*/ 0 w 4722471"/>
              <a:gd name="connsiteY0" fmla="*/ 0 h 891601"/>
              <a:gd name="connsiteX1" fmla="*/ 254643 w 4722471"/>
              <a:gd name="connsiteY1" fmla="*/ 11574 h 891601"/>
              <a:gd name="connsiteX2" fmla="*/ 451413 w 4722471"/>
              <a:gd name="connsiteY2" fmla="*/ 46298 h 891601"/>
              <a:gd name="connsiteX3" fmla="*/ 833378 w 4722471"/>
              <a:gd name="connsiteY3" fmla="*/ 92597 h 891601"/>
              <a:gd name="connsiteX4" fmla="*/ 1088021 w 4722471"/>
              <a:gd name="connsiteY4" fmla="*/ 162045 h 891601"/>
              <a:gd name="connsiteX5" fmla="*/ 1319514 w 4722471"/>
              <a:gd name="connsiteY5" fmla="*/ 208344 h 891601"/>
              <a:gd name="connsiteX6" fmla="*/ 1539433 w 4722471"/>
              <a:gd name="connsiteY6" fmla="*/ 138896 h 891601"/>
              <a:gd name="connsiteX7" fmla="*/ 1689904 w 4722471"/>
              <a:gd name="connsiteY7" fmla="*/ 173619 h 891601"/>
              <a:gd name="connsiteX8" fmla="*/ 1863525 w 4722471"/>
              <a:gd name="connsiteY8" fmla="*/ 254643 h 891601"/>
              <a:gd name="connsiteX9" fmla="*/ 2037145 w 4722471"/>
              <a:gd name="connsiteY9" fmla="*/ 347240 h 891601"/>
              <a:gd name="connsiteX10" fmla="*/ 2199191 w 4722471"/>
              <a:gd name="connsiteY10" fmla="*/ 300941 h 891601"/>
              <a:gd name="connsiteX11" fmla="*/ 2326512 w 4722471"/>
              <a:gd name="connsiteY11" fmla="*/ 347240 h 891601"/>
              <a:gd name="connsiteX12" fmla="*/ 2476983 w 4722471"/>
              <a:gd name="connsiteY12" fmla="*/ 393539 h 891601"/>
              <a:gd name="connsiteX13" fmla="*/ 2615880 w 4722471"/>
              <a:gd name="connsiteY13" fmla="*/ 474562 h 891601"/>
              <a:gd name="connsiteX14" fmla="*/ 2824223 w 4722471"/>
              <a:gd name="connsiteY14" fmla="*/ 393539 h 891601"/>
              <a:gd name="connsiteX15" fmla="*/ 3009418 w 4722471"/>
              <a:gd name="connsiteY15" fmla="*/ 393539 h 891601"/>
              <a:gd name="connsiteX16" fmla="*/ 3171463 w 4722471"/>
              <a:gd name="connsiteY16" fmla="*/ 428263 h 891601"/>
              <a:gd name="connsiteX17" fmla="*/ 3333509 w 4722471"/>
              <a:gd name="connsiteY17" fmla="*/ 520860 h 891601"/>
              <a:gd name="connsiteX18" fmla="*/ 3530279 w 4722471"/>
              <a:gd name="connsiteY18" fmla="*/ 613458 h 891601"/>
              <a:gd name="connsiteX19" fmla="*/ 3703899 w 4722471"/>
              <a:gd name="connsiteY19" fmla="*/ 694481 h 891601"/>
              <a:gd name="connsiteX20" fmla="*/ 3935393 w 4722471"/>
              <a:gd name="connsiteY20" fmla="*/ 717630 h 891601"/>
              <a:gd name="connsiteX21" fmla="*/ 4143737 w 4722471"/>
              <a:gd name="connsiteY21" fmla="*/ 821802 h 891601"/>
              <a:gd name="connsiteX22" fmla="*/ 4352081 w 4722471"/>
              <a:gd name="connsiteY22" fmla="*/ 891250 h 891601"/>
              <a:gd name="connsiteX23" fmla="*/ 4514127 w 4722471"/>
              <a:gd name="connsiteY23" fmla="*/ 856526 h 891601"/>
              <a:gd name="connsiteX24" fmla="*/ 4722471 w 4722471"/>
              <a:gd name="connsiteY24" fmla="*/ 833377 h 891601"/>
              <a:gd name="connsiteX0" fmla="*/ 0 w 4722471"/>
              <a:gd name="connsiteY0" fmla="*/ 0 h 916357"/>
              <a:gd name="connsiteX1" fmla="*/ 254643 w 4722471"/>
              <a:gd name="connsiteY1" fmla="*/ 11574 h 916357"/>
              <a:gd name="connsiteX2" fmla="*/ 451413 w 4722471"/>
              <a:gd name="connsiteY2" fmla="*/ 46298 h 916357"/>
              <a:gd name="connsiteX3" fmla="*/ 833378 w 4722471"/>
              <a:gd name="connsiteY3" fmla="*/ 92597 h 916357"/>
              <a:gd name="connsiteX4" fmla="*/ 1088021 w 4722471"/>
              <a:gd name="connsiteY4" fmla="*/ 162045 h 916357"/>
              <a:gd name="connsiteX5" fmla="*/ 1319514 w 4722471"/>
              <a:gd name="connsiteY5" fmla="*/ 208344 h 916357"/>
              <a:gd name="connsiteX6" fmla="*/ 1539433 w 4722471"/>
              <a:gd name="connsiteY6" fmla="*/ 138896 h 916357"/>
              <a:gd name="connsiteX7" fmla="*/ 1689904 w 4722471"/>
              <a:gd name="connsiteY7" fmla="*/ 173619 h 916357"/>
              <a:gd name="connsiteX8" fmla="*/ 1863525 w 4722471"/>
              <a:gd name="connsiteY8" fmla="*/ 254643 h 916357"/>
              <a:gd name="connsiteX9" fmla="*/ 2037145 w 4722471"/>
              <a:gd name="connsiteY9" fmla="*/ 347240 h 916357"/>
              <a:gd name="connsiteX10" fmla="*/ 2199191 w 4722471"/>
              <a:gd name="connsiteY10" fmla="*/ 300941 h 916357"/>
              <a:gd name="connsiteX11" fmla="*/ 2326512 w 4722471"/>
              <a:gd name="connsiteY11" fmla="*/ 347240 h 916357"/>
              <a:gd name="connsiteX12" fmla="*/ 2476983 w 4722471"/>
              <a:gd name="connsiteY12" fmla="*/ 393539 h 916357"/>
              <a:gd name="connsiteX13" fmla="*/ 2615880 w 4722471"/>
              <a:gd name="connsiteY13" fmla="*/ 474562 h 916357"/>
              <a:gd name="connsiteX14" fmla="*/ 2824223 w 4722471"/>
              <a:gd name="connsiteY14" fmla="*/ 393539 h 916357"/>
              <a:gd name="connsiteX15" fmla="*/ 3009418 w 4722471"/>
              <a:gd name="connsiteY15" fmla="*/ 393539 h 916357"/>
              <a:gd name="connsiteX16" fmla="*/ 3171463 w 4722471"/>
              <a:gd name="connsiteY16" fmla="*/ 428263 h 916357"/>
              <a:gd name="connsiteX17" fmla="*/ 3333509 w 4722471"/>
              <a:gd name="connsiteY17" fmla="*/ 520860 h 916357"/>
              <a:gd name="connsiteX18" fmla="*/ 3530279 w 4722471"/>
              <a:gd name="connsiteY18" fmla="*/ 613458 h 916357"/>
              <a:gd name="connsiteX19" fmla="*/ 3703899 w 4722471"/>
              <a:gd name="connsiteY19" fmla="*/ 694481 h 916357"/>
              <a:gd name="connsiteX20" fmla="*/ 3935393 w 4722471"/>
              <a:gd name="connsiteY20" fmla="*/ 717630 h 916357"/>
              <a:gd name="connsiteX21" fmla="*/ 4143737 w 4722471"/>
              <a:gd name="connsiteY21" fmla="*/ 821802 h 916357"/>
              <a:gd name="connsiteX22" fmla="*/ 4352081 w 4722471"/>
              <a:gd name="connsiteY22" fmla="*/ 891250 h 916357"/>
              <a:gd name="connsiteX23" fmla="*/ 4548851 w 4722471"/>
              <a:gd name="connsiteY23" fmla="*/ 914400 h 916357"/>
              <a:gd name="connsiteX24" fmla="*/ 4722471 w 4722471"/>
              <a:gd name="connsiteY24" fmla="*/ 833377 h 916357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833378 w 4745620"/>
              <a:gd name="connsiteY3" fmla="*/ 92597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09013 w 4745620"/>
              <a:gd name="connsiteY21" fmla="*/ 868101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60926"/>
              <a:gd name="connsiteX1" fmla="*/ 254643 w 4745620"/>
              <a:gd name="connsiteY1" fmla="*/ 11574 h 960926"/>
              <a:gd name="connsiteX2" fmla="*/ 451413 w 4745620"/>
              <a:gd name="connsiteY2" fmla="*/ 46298 h 960926"/>
              <a:gd name="connsiteX3" fmla="*/ 798654 w 4745620"/>
              <a:gd name="connsiteY3" fmla="*/ 127321 h 960926"/>
              <a:gd name="connsiteX4" fmla="*/ 1088021 w 4745620"/>
              <a:gd name="connsiteY4" fmla="*/ 208344 h 960926"/>
              <a:gd name="connsiteX5" fmla="*/ 1319514 w 4745620"/>
              <a:gd name="connsiteY5" fmla="*/ 208344 h 960926"/>
              <a:gd name="connsiteX6" fmla="*/ 1539433 w 4745620"/>
              <a:gd name="connsiteY6" fmla="*/ 138896 h 960926"/>
              <a:gd name="connsiteX7" fmla="*/ 1689904 w 4745620"/>
              <a:gd name="connsiteY7" fmla="*/ 173619 h 960926"/>
              <a:gd name="connsiteX8" fmla="*/ 1863525 w 4745620"/>
              <a:gd name="connsiteY8" fmla="*/ 254643 h 960926"/>
              <a:gd name="connsiteX9" fmla="*/ 2048720 w 4745620"/>
              <a:gd name="connsiteY9" fmla="*/ 393539 h 960926"/>
              <a:gd name="connsiteX10" fmla="*/ 2176042 w 4745620"/>
              <a:gd name="connsiteY10" fmla="*/ 405113 h 960926"/>
              <a:gd name="connsiteX11" fmla="*/ 2338086 w 4745620"/>
              <a:gd name="connsiteY11" fmla="*/ 474561 h 960926"/>
              <a:gd name="connsiteX12" fmla="*/ 2488557 w 4745620"/>
              <a:gd name="connsiteY12" fmla="*/ 532435 h 960926"/>
              <a:gd name="connsiteX13" fmla="*/ 2615880 w 4745620"/>
              <a:gd name="connsiteY13" fmla="*/ 474562 h 960926"/>
              <a:gd name="connsiteX14" fmla="*/ 2824223 w 4745620"/>
              <a:gd name="connsiteY14" fmla="*/ 393539 h 960926"/>
              <a:gd name="connsiteX15" fmla="*/ 3009418 w 4745620"/>
              <a:gd name="connsiteY15" fmla="*/ 393539 h 960926"/>
              <a:gd name="connsiteX16" fmla="*/ 3171463 w 4745620"/>
              <a:gd name="connsiteY16" fmla="*/ 428263 h 960926"/>
              <a:gd name="connsiteX17" fmla="*/ 3333509 w 4745620"/>
              <a:gd name="connsiteY17" fmla="*/ 520860 h 960926"/>
              <a:gd name="connsiteX18" fmla="*/ 3472406 w 4745620"/>
              <a:gd name="connsiteY18" fmla="*/ 613458 h 960926"/>
              <a:gd name="connsiteX19" fmla="*/ 3703899 w 4745620"/>
              <a:gd name="connsiteY19" fmla="*/ 694481 h 960926"/>
              <a:gd name="connsiteX20" fmla="*/ 3935393 w 4745620"/>
              <a:gd name="connsiteY20" fmla="*/ 717630 h 960926"/>
              <a:gd name="connsiteX21" fmla="*/ 4109013 w 4745620"/>
              <a:gd name="connsiteY21" fmla="*/ 868101 h 960926"/>
              <a:gd name="connsiteX22" fmla="*/ 4352081 w 4745620"/>
              <a:gd name="connsiteY22" fmla="*/ 960698 h 960926"/>
              <a:gd name="connsiteX23" fmla="*/ 4548851 w 4745620"/>
              <a:gd name="connsiteY23" fmla="*/ 914400 h 960926"/>
              <a:gd name="connsiteX24" fmla="*/ 4745620 w 4745620"/>
              <a:gd name="connsiteY24" fmla="*/ 937550 h 960926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71463 w 4745620"/>
              <a:gd name="connsiteY16" fmla="*/ 428263 h 963591"/>
              <a:gd name="connsiteX17" fmla="*/ 3333509 w 4745620"/>
              <a:gd name="connsiteY17" fmla="*/ 520860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71463 w 4745620"/>
              <a:gd name="connsiteY16" fmla="*/ 42826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13590 w 4745620"/>
              <a:gd name="connsiteY16" fmla="*/ 25464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2766350 w 4745620"/>
              <a:gd name="connsiteY15" fmla="*/ 104172 h 963591"/>
              <a:gd name="connsiteX16" fmla="*/ 3113590 w 4745620"/>
              <a:gd name="connsiteY16" fmla="*/ 25464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592729 w 4745620"/>
              <a:gd name="connsiteY14" fmla="*/ 23149 h 963591"/>
              <a:gd name="connsiteX15" fmla="*/ 2766350 w 4745620"/>
              <a:gd name="connsiteY15" fmla="*/ 104172 h 963591"/>
              <a:gd name="connsiteX16" fmla="*/ 3113590 w 4745620"/>
              <a:gd name="connsiteY16" fmla="*/ 25464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592729 w 4745620"/>
              <a:gd name="connsiteY14" fmla="*/ 23149 h 963591"/>
              <a:gd name="connsiteX15" fmla="*/ 2858948 w 4745620"/>
              <a:gd name="connsiteY15" fmla="*/ 104172 h 963591"/>
              <a:gd name="connsiteX16" fmla="*/ 3113590 w 4745620"/>
              <a:gd name="connsiteY16" fmla="*/ 25464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144771 h 1108362"/>
              <a:gd name="connsiteX1" fmla="*/ 254643 w 4745620"/>
              <a:gd name="connsiteY1" fmla="*/ 156345 h 1108362"/>
              <a:gd name="connsiteX2" fmla="*/ 451413 w 4745620"/>
              <a:gd name="connsiteY2" fmla="*/ 191069 h 1108362"/>
              <a:gd name="connsiteX3" fmla="*/ 798654 w 4745620"/>
              <a:gd name="connsiteY3" fmla="*/ 272092 h 1108362"/>
              <a:gd name="connsiteX4" fmla="*/ 1088021 w 4745620"/>
              <a:gd name="connsiteY4" fmla="*/ 353115 h 1108362"/>
              <a:gd name="connsiteX5" fmla="*/ 1319514 w 4745620"/>
              <a:gd name="connsiteY5" fmla="*/ 353115 h 1108362"/>
              <a:gd name="connsiteX6" fmla="*/ 1539433 w 4745620"/>
              <a:gd name="connsiteY6" fmla="*/ 283667 h 1108362"/>
              <a:gd name="connsiteX7" fmla="*/ 1689904 w 4745620"/>
              <a:gd name="connsiteY7" fmla="*/ 318390 h 1108362"/>
              <a:gd name="connsiteX8" fmla="*/ 1863525 w 4745620"/>
              <a:gd name="connsiteY8" fmla="*/ 399414 h 1108362"/>
              <a:gd name="connsiteX9" fmla="*/ 2048720 w 4745620"/>
              <a:gd name="connsiteY9" fmla="*/ 538310 h 1108362"/>
              <a:gd name="connsiteX10" fmla="*/ 2176042 w 4745620"/>
              <a:gd name="connsiteY10" fmla="*/ 549884 h 1108362"/>
              <a:gd name="connsiteX11" fmla="*/ 2338086 w 4745620"/>
              <a:gd name="connsiteY11" fmla="*/ 619332 h 1108362"/>
              <a:gd name="connsiteX12" fmla="*/ 2488557 w 4745620"/>
              <a:gd name="connsiteY12" fmla="*/ 677206 h 1108362"/>
              <a:gd name="connsiteX13" fmla="*/ 2349662 w 4745620"/>
              <a:gd name="connsiteY13" fmla="*/ 17449 h 1108362"/>
              <a:gd name="connsiteX14" fmla="*/ 2592729 w 4745620"/>
              <a:gd name="connsiteY14" fmla="*/ 167920 h 1108362"/>
              <a:gd name="connsiteX15" fmla="*/ 2858948 w 4745620"/>
              <a:gd name="connsiteY15" fmla="*/ 248943 h 1108362"/>
              <a:gd name="connsiteX16" fmla="*/ 3113590 w 4745620"/>
              <a:gd name="connsiteY16" fmla="*/ 399414 h 1108362"/>
              <a:gd name="connsiteX17" fmla="*/ 3333509 w 4745620"/>
              <a:gd name="connsiteY17" fmla="*/ 538310 h 1108362"/>
              <a:gd name="connsiteX18" fmla="*/ 3472406 w 4745620"/>
              <a:gd name="connsiteY18" fmla="*/ 758229 h 1108362"/>
              <a:gd name="connsiteX19" fmla="*/ 3703899 w 4745620"/>
              <a:gd name="connsiteY19" fmla="*/ 839252 h 1108362"/>
              <a:gd name="connsiteX20" fmla="*/ 3935393 w 4745620"/>
              <a:gd name="connsiteY20" fmla="*/ 862401 h 1108362"/>
              <a:gd name="connsiteX21" fmla="*/ 4109013 w 4745620"/>
              <a:gd name="connsiteY21" fmla="*/ 1012872 h 1108362"/>
              <a:gd name="connsiteX22" fmla="*/ 4352081 w 4745620"/>
              <a:gd name="connsiteY22" fmla="*/ 1105469 h 1108362"/>
              <a:gd name="connsiteX23" fmla="*/ 4548851 w 4745620"/>
              <a:gd name="connsiteY23" fmla="*/ 1105469 h 1108362"/>
              <a:gd name="connsiteX24" fmla="*/ 4745620 w 4745620"/>
              <a:gd name="connsiteY24" fmla="*/ 1082321 h 1108362"/>
              <a:gd name="connsiteX0" fmla="*/ 0 w 4745620"/>
              <a:gd name="connsiteY0" fmla="*/ 255159 h 1218750"/>
              <a:gd name="connsiteX1" fmla="*/ 254643 w 4745620"/>
              <a:gd name="connsiteY1" fmla="*/ 266733 h 1218750"/>
              <a:gd name="connsiteX2" fmla="*/ 451413 w 4745620"/>
              <a:gd name="connsiteY2" fmla="*/ 301457 h 1218750"/>
              <a:gd name="connsiteX3" fmla="*/ 798654 w 4745620"/>
              <a:gd name="connsiteY3" fmla="*/ 382480 h 1218750"/>
              <a:gd name="connsiteX4" fmla="*/ 1088021 w 4745620"/>
              <a:gd name="connsiteY4" fmla="*/ 463503 h 1218750"/>
              <a:gd name="connsiteX5" fmla="*/ 1319514 w 4745620"/>
              <a:gd name="connsiteY5" fmla="*/ 463503 h 1218750"/>
              <a:gd name="connsiteX6" fmla="*/ 1539433 w 4745620"/>
              <a:gd name="connsiteY6" fmla="*/ 394055 h 1218750"/>
              <a:gd name="connsiteX7" fmla="*/ 1689904 w 4745620"/>
              <a:gd name="connsiteY7" fmla="*/ 428778 h 1218750"/>
              <a:gd name="connsiteX8" fmla="*/ 1863525 w 4745620"/>
              <a:gd name="connsiteY8" fmla="*/ 509802 h 1218750"/>
              <a:gd name="connsiteX9" fmla="*/ 2048720 w 4745620"/>
              <a:gd name="connsiteY9" fmla="*/ 648698 h 1218750"/>
              <a:gd name="connsiteX10" fmla="*/ 2176042 w 4745620"/>
              <a:gd name="connsiteY10" fmla="*/ 660272 h 1218750"/>
              <a:gd name="connsiteX11" fmla="*/ 2338086 w 4745620"/>
              <a:gd name="connsiteY11" fmla="*/ 729720 h 1218750"/>
              <a:gd name="connsiteX12" fmla="*/ 2060293 w 4745620"/>
              <a:gd name="connsiteY12" fmla="*/ 515 h 1218750"/>
              <a:gd name="connsiteX13" fmla="*/ 2349662 w 4745620"/>
              <a:gd name="connsiteY13" fmla="*/ 127837 h 1218750"/>
              <a:gd name="connsiteX14" fmla="*/ 2592729 w 4745620"/>
              <a:gd name="connsiteY14" fmla="*/ 278308 h 1218750"/>
              <a:gd name="connsiteX15" fmla="*/ 2858948 w 4745620"/>
              <a:gd name="connsiteY15" fmla="*/ 359331 h 1218750"/>
              <a:gd name="connsiteX16" fmla="*/ 3113590 w 4745620"/>
              <a:gd name="connsiteY16" fmla="*/ 509802 h 1218750"/>
              <a:gd name="connsiteX17" fmla="*/ 3333509 w 4745620"/>
              <a:gd name="connsiteY17" fmla="*/ 648698 h 1218750"/>
              <a:gd name="connsiteX18" fmla="*/ 3472406 w 4745620"/>
              <a:gd name="connsiteY18" fmla="*/ 868617 h 1218750"/>
              <a:gd name="connsiteX19" fmla="*/ 3703899 w 4745620"/>
              <a:gd name="connsiteY19" fmla="*/ 949640 h 1218750"/>
              <a:gd name="connsiteX20" fmla="*/ 3935393 w 4745620"/>
              <a:gd name="connsiteY20" fmla="*/ 972789 h 1218750"/>
              <a:gd name="connsiteX21" fmla="*/ 4109013 w 4745620"/>
              <a:gd name="connsiteY21" fmla="*/ 1123260 h 1218750"/>
              <a:gd name="connsiteX22" fmla="*/ 4352081 w 4745620"/>
              <a:gd name="connsiteY22" fmla="*/ 1215857 h 1218750"/>
              <a:gd name="connsiteX23" fmla="*/ 4548851 w 4745620"/>
              <a:gd name="connsiteY23" fmla="*/ 1215857 h 1218750"/>
              <a:gd name="connsiteX24" fmla="*/ 4745620 w 4745620"/>
              <a:gd name="connsiteY24" fmla="*/ 1192709 h 1218750"/>
              <a:gd name="connsiteX0" fmla="*/ 0 w 4757195"/>
              <a:gd name="connsiteY0" fmla="*/ 625548 h 1218750"/>
              <a:gd name="connsiteX1" fmla="*/ 266218 w 4757195"/>
              <a:gd name="connsiteY1" fmla="*/ 266733 h 1218750"/>
              <a:gd name="connsiteX2" fmla="*/ 462988 w 4757195"/>
              <a:gd name="connsiteY2" fmla="*/ 301457 h 1218750"/>
              <a:gd name="connsiteX3" fmla="*/ 810229 w 4757195"/>
              <a:gd name="connsiteY3" fmla="*/ 382480 h 1218750"/>
              <a:gd name="connsiteX4" fmla="*/ 1099596 w 4757195"/>
              <a:gd name="connsiteY4" fmla="*/ 463503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462988 w 4757195"/>
              <a:gd name="connsiteY2" fmla="*/ 301457 h 1218750"/>
              <a:gd name="connsiteX3" fmla="*/ 810229 w 4757195"/>
              <a:gd name="connsiteY3" fmla="*/ 382480 h 1218750"/>
              <a:gd name="connsiteX4" fmla="*/ 1099596 w 4757195"/>
              <a:gd name="connsiteY4" fmla="*/ 463503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810229 w 4757195"/>
              <a:gd name="connsiteY3" fmla="*/ 382480 h 1218750"/>
              <a:gd name="connsiteX4" fmla="*/ 1099596 w 4757195"/>
              <a:gd name="connsiteY4" fmla="*/ 463503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099596 w 4757195"/>
              <a:gd name="connsiteY4" fmla="*/ 463503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187617 w 4757195"/>
              <a:gd name="connsiteY9" fmla="*/ 660272 h 1218750"/>
              <a:gd name="connsiteX10" fmla="*/ 2349661 w 4757195"/>
              <a:gd name="connsiteY10" fmla="*/ 729720 h 1218750"/>
              <a:gd name="connsiteX11" fmla="*/ 2071868 w 4757195"/>
              <a:gd name="connsiteY11" fmla="*/ 515 h 1218750"/>
              <a:gd name="connsiteX12" fmla="*/ 2361237 w 4757195"/>
              <a:gd name="connsiteY12" fmla="*/ 127837 h 1218750"/>
              <a:gd name="connsiteX13" fmla="*/ 2604304 w 4757195"/>
              <a:gd name="connsiteY13" fmla="*/ 278308 h 1218750"/>
              <a:gd name="connsiteX14" fmla="*/ 2870523 w 4757195"/>
              <a:gd name="connsiteY14" fmla="*/ 359331 h 1218750"/>
              <a:gd name="connsiteX15" fmla="*/ 3125165 w 4757195"/>
              <a:gd name="connsiteY15" fmla="*/ 509802 h 1218750"/>
              <a:gd name="connsiteX16" fmla="*/ 3345084 w 4757195"/>
              <a:gd name="connsiteY16" fmla="*/ 648698 h 1218750"/>
              <a:gd name="connsiteX17" fmla="*/ 3483981 w 4757195"/>
              <a:gd name="connsiteY17" fmla="*/ 868617 h 1218750"/>
              <a:gd name="connsiteX18" fmla="*/ 3715474 w 4757195"/>
              <a:gd name="connsiteY18" fmla="*/ 949640 h 1218750"/>
              <a:gd name="connsiteX19" fmla="*/ 3946968 w 4757195"/>
              <a:gd name="connsiteY19" fmla="*/ 972789 h 1218750"/>
              <a:gd name="connsiteX20" fmla="*/ 4120588 w 4757195"/>
              <a:gd name="connsiteY20" fmla="*/ 1123260 h 1218750"/>
              <a:gd name="connsiteX21" fmla="*/ 4363656 w 4757195"/>
              <a:gd name="connsiteY21" fmla="*/ 1215857 h 1218750"/>
              <a:gd name="connsiteX22" fmla="*/ 4560426 w 4757195"/>
              <a:gd name="connsiteY22" fmla="*/ 1215857 h 1218750"/>
              <a:gd name="connsiteX23" fmla="*/ 4757195 w 4757195"/>
              <a:gd name="connsiteY23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187617 w 4757195"/>
              <a:gd name="connsiteY9" fmla="*/ 660272 h 1218750"/>
              <a:gd name="connsiteX10" fmla="*/ 2349661 w 4757195"/>
              <a:gd name="connsiteY10" fmla="*/ 729720 h 1218750"/>
              <a:gd name="connsiteX11" fmla="*/ 2071868 w 4757195"/>
              <a:gd name="connsiteY11" fmla="*/ 515 h 1218750"/>
              <a:gd name="connsiteX12" fmla="*/ 2361237 w 4757195"/>
              <a:gd name="connsiteY12" fmla="*/ 127837 h 1218750"/>
              <a:gd name="connsiteX13" fmla="*/ 2604304 w 4757195"/>
              <a:gd name="connsiteY13" fmla="*/ 278308 h 1218750"/>
              <a:gd name="connsiteX14" fmla="*/ 2870523 w 4757195"/>
              <a:gd name="connsiteY14" fmla="*/ 359331 h 1218750"/>
              <a:gd name="connsiteX15" fmla="*/ 3125165 w 4757195"/>
              <a:gd name="connsiteY15" fmla="*/ 509802 h 1218750"/>
              <a:gd name="connsiteX16" fmla="*/ 3345084 w 4757195"/>
              <a:gd name="connsiteY16" fmla="*/ 648698 h 1218750"/>
              <a:gd name="connsiteX17" fmla="*/ 3483981 w 4757195"/>
              <a:gd name="connsiteY17" fmla="*/ 868617 h 1218750"/>
              <a:gd name="connsiteX18" fmla="*/ 3715474 w 4757195"/>
              <a:gd name="connsiteY18" fmla="*/ 949640 h 1218750"/>
              <a:gd name="connsiteX19" fmla="*/ 3946968 w 4757195"/>
              <a:gd name="connsiteY19" fmla="*/ 972789 h 1218750"/>
              <a:gd name="connsiteX20" fmla="*/ 4120588 w 4757195"/>
              <a:gd name="connsiteY20" fmla="*/ 1123260 h 1218750"/>
              <a:gd name="connsiteX21" fmla="*/ 4363656 w 4757195"/>
              <a:gd name="connsiteY21" fmla="*/ 1215857 h 1218750"/>
              <a:gd name="connsiteX22" fmla="*/ 4560426 w 4757195"/>
              <a:gd name="connsiteY22" fmla="*/ 1215857 h 1218750"/>
              <a:gd name="connsiteX23" fmla="*/ 4757195 w 4757195"/>
              <a:gd name="connsiteY23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187617 w 4757195"/>
              <a:gd name="connsiteY9" fmla="*/ 660272 h 1218750"/>
              <a:gd name="connsiteX10" fmla="*/ 2349661 w 4757195"/>
              <a:gd name="connsiteY10" fmla="*/ 729720 h 1218750"/>
              <a:gd name="connsiteX11" fmla="*/ 2071868 w 4757195"/>
              <a:gd name="connsiteY11" fmla="*/ 515 h 1218750"/>
              <a:gd name="connsiteX12" fmla="*/ 2361237 w 4757195"/>
              <a:gd name="connsiteY12" fmla="*/ 127837 h 1218750"/>
              <a:gd name="connsiteX13" fmla="*/ 2604304 w 4757195"/>
              <a:gd name="connsiteY13" fmla="*/ 278308 h 1218750"/>
              <a:gd name="connsiteX14" fmla="*/ 2870523 w 4757195"/>
              <a:gd name="connsiteY14" fmla="*/ 359331 h 1218750"/>
              <a:gd name="connsiteX15" fmla="*/ 3125165 w 4757195"/>
              <a:gd name="connsiteY15" fmla="*/ 509802 h 1218750"/>
              <a:gd name="connsiteX16" fmla="*/ 3345084 w 4757195"/>
              <a:gd name="connsiteY16" fmla="*/ 648698 h 1218750"/>
              <a:gd name="connsiteX17" fmla="*/ 3483981 w 4757195"/>
              <a:gd name="connsiteY17" fmla="*/ 868617 h 1218750"/>
              <a:gd name="connsiteX18" fmla="*/ 3715474 w 4757195"/>
              <a:gd name="connsiteY18" fmla="*/ 949640 h 1218750"/>
              <a:gd name="connsiteX19" fmla="*/ 3946968 w 4757195"/>
              <a:gd name="connsiteY19" fmla="*/ 972789 h 1218750"/>
              <a:gd name="connsiteX20" fmla="*/ 4120588 w 4757195"/>
              <a:gd name="connsiteY20" fmla="*/ 1123260 h 1218750"/>
              <a:gd name="connsiteX21" fmla="*/ 4363656 w 4757195"/>
              <a:gd name="connsiteY21" fmla="*/ 1215857 h 1218750"/>
              <a:gd name="connsiteX22" fmla="*/ 4560426 w 4757195"/>
              <a:gd name="connsiteY22" fmla="*/ 1215857 h 1218750"/>
              <a:gd name="connsiteX23" fmla="*/ 4757195 w 4757195"/>
              <a:gd name="connsiteY23" fmla="*/ 1192709 h 1218750"/>
              <a:gd name="connsiteX0" fmla="*/ 0 w 4757195"/>
              <a:gd name="connsiteY0" fmla="*/ 625499 h 1218701"/>
              <a:gd name="connsiteX1" fmla="*/ 312517 w 4757195"/>
              <a:gd name="connsiteY1" fmla="*/ 567625 h 1218701"/>
              <a:gd name="connsiteX2" fmla="*/ 659758 w 4757195"/>
              <a:gd name="connsiteY2" fmla="*/ 498178 h 1218701"/>
              <a:gd name="connsiteX3" fmla="*/ 972274 w 4757195"/>
              <a:gd name="connsiteY3" fmla="*/ 475029 h 1218701"/>
              <a:gd name="connsiteX4" fmla="*/ 1145895 w 4757195"/>
              <a:gd name="connsiteY4" fmla="*/ 417155 h 1218701"/>
              <a:gd name="connsiteX5" fmla="*/ 1365813 w 4757195"/>
              <a:gd name="connsiteY5" fmla="*/ 382431 h 1218701"/>
              <a:gd name="connsiteX6" fmla="*/ 1562583 w 4757195"/>
              <a:gd name="connsiteY6" fmla="*/ 324558 h 1218701"/>
              <a:gd name="connsiteX7" fmla="*/ 1828800 w 4757195"/>
              <a:gd name="connsiteY7" fmla="*/ 243535 h 1218701"/>
              <a:gd name="connsiteX8" fmla="*/ 2002421 w 4757195"/>
              <a:gd name="connsiteY8" fmla="*/ 231960 h 1218701"/>
              <a:gd name="connsiteX9" fmla="*/ 2349661 w 4757195"/>
              <a:gd name="connsiteY9" fmla="*/ 729671 h 1218701"/>
              <a:gd name="connsiteX10" fmla="*/ 2071868 w 4757195"/>
              <a:gd name="connsiteY10" fmla="*/ 466 h 1218701"/>
              <a:gd name="connsiteX11" fmla="*/ 2361237 w 4757195"/>
              <a:gd name="connsiteY11" fmla="*/ 127788 h 1218701"/>
              <a:gd name="connsiteX12" fmla="*/ 2604304 w 4757195"/>
              <a:gd name="connsiteY12" fmla="*/ 278259 h 1218701"/>
              <a:gd name="connsiteX13" fmla="*/ 2870523 w 4757195"/>
              <a:gd name="connsiteY13" fmla="*/ 359282 h 1218701"/>
              <a:gd name="connsiteX14" fmla="*/ 3125165 w 4757195"/>
              <a:gd name="connsiteY14" fmla="*/ 509753 h 1218701"/>
              <a:gd name="connsiteX15" fmla="*/ 3345084 w 4757195"/>
              <a:gd name="connsiteY15" fmla="*/ 648649 h 1218701"/>
              <a:gd name="connsiteX16" fmla="*/ 3483981 w 4757195"/>
              <a:gd name="connsiteY16" fmla="*/ 868568 h 1218701"/>
              <a:gd name="connsiteX17" fmla="*/ 3715474 w 4757195"/>
              <a:gd name="connsiteY17" fmla="*/ 949591 h 1218701"/>
              <a:gd name="connsiteX18" fmla="*/ 3946968 w 4757195"/>
              <a:gd name="connsiteY18" fmla="*/ 972740 h 1218701"/>
              <a:gd name="connsiteX19" fmla="*/ 4120588 w 4757195"/>
              <a:gd name="connsiteY19" fmla="*/ 1123211 h 1218701"/>
              <a:gd name="connsiteX20" fmla="*/ 4363656 w 4757195"/>
              <a:gd name="connsiteY20" fmla="*/ 1215808 h 1218701"/>
              <a:gd name="connsiteX21" fmla="*/ 4560426 w 4757195"/>
              <a:gd name="connsiteY21" fmla="*/ 1215808 h 1218701"/>
              <a:gd name="connsiteX22" fmla="*/ 4757195 w 4757195"/>
              <a:gd name="connsiteY22" fmla="*/ 1192660 h 1218701"/>
              <a:gd name="connsiteX0" fmla="*/ 0 w 4757195"/>
              <a:gd name="connsiteY0" fmla="*/ 625499 h 1218701"/>
              <a:gd name="connsiteX1" fmla="*/ 312517 w 4757195"/>
              <a:gd name="connsiteY1" fmla="*/ 567625 h 1218701"/>
              <a:gd name="connsiteX2" fmla="*/ 659758 w 4757195"/>
              <a:gd name="connsiteY2" fmla="*/ 498178 h 1218701"/>
              <a:gd name="connsiteX3" fmla="*/ 972274 w 4757195"/>
              <a:gd name="connsiteY3" fmla="*/ 475029 h 1218701"/>
              <a:gd name="connsiteX4" fmla="*/ 1145895 w 4757195"/>
              <a:gd name="connsiteY4" fmla="*/ 417155 h 1218701"/>
              <a:gd name="connsiteX5" fmla="*/ 1365813 w 4757195"/>
              <a:gd name="connsiteY5" fmla="*/ 382431 h 1218701"/>
              <a:gd name="connsiteX6" fmla="*/ 1562583 w 4757195"/>
              <a:gd name="connsiteY6" fmla="*/ 324558 h 1218701"/>
              <a:gd name="connsiteX7" fmla="*/ 1828800 w 4757195"/>
              <a:gd name="connsiteY7" fmla="*/ 243535 h 1218701"/>
              <a:gd name="connsiteX8" fmla="*/ 2002421 w 4757195"/>
              <a:gd name="connsiteY8" fmla="*/ 231960 h 1218701"/>
              <a:gd name="connsiteX9" fmla="*/ 2349661 w 4757195"/>
              <a:gd name="connsiteY9" fmla="*/ 729671 h 1218701"/>
              <a:gd name="connsiteX10" fmla="*/ 2071868 w 4757195"/>
              <a:gd name="connsiteY10" fmla="*/ 466 h 1218701"/>
              <a:gd name="connsiteX11" fmla="*/ 2361237 w 4757195"/>
              <a:gd name="connsiteY11" fmla="*/ 127788 h 1218701"/>
              <a:gd name="connsiteX12" fmla="*/ 2604304 w 4757195"/>
              <a:gd name="connsiteY12" fmla="*/ 278259 h 1218701"/>
              <a:gd name="connsiteX13" fmla="*/ 2870523 w 4757195"/>
              <a:gd name="connsiteY13" fmla="*/ 359282 h 1218701"/>
              <a:gd name="connsiteX14" fmla="*/ 3125165 w 4757195"/>
              <a:gd name="connsiteY14" fmla="*/ 509753 h 1218701"/>
              <a:gd name="connsiteX15" fmla="*/ 3345084 w 4757195"/>
              <a:gd name="connsiteY15" fmla="*/ 648649 h 1218701"/>
              <a:gd name="connsiteX16" fmla="*/ 3483981 w 4757195"/>
              <a:gd name="connsiteY16" fmla="*/ 868568 h 1218701"/>
              <a:gd name="connsiteX17" fmla="*/ 3715474 w 4757195"/>
              <a:gd name="connsiteY17" fmla="*/ 949591 h 1218701"/>
              <a:gd name="connsiteX18" fmla="*/ 3946968 w 4757195"/>
              <a:gd name="connsiteY18" fmla="*/ 972740 h 1218701"/>
              <a:gd name="connsiteX19" fmla="*/ 4120588 w 4757195"/>
              <a:gd name="connsiteY19" fmla="*/ 1123211 h 1218701"/>
              <a:gd name="connsiteX20" fmla="*/ 4363656 w 4757195"/>
              <a:gd name="connsiteY20" fmla="*/ 1215808 h 1218701"/>
              <a:gd name="connsiteX21" fmla="*/ 4560426 w 4757195"/>
              <a:gd name="connsiteY21" fmla="*/ 1215808 h 1218701"/>
              <a:gd name="connsiteX22" fmla="*/ 4757195 w 4757195"/>
              <a:gd name="connsiteY22" fmla="*/ 1192660 h 1218701"/>
              <a:gd name="connsiteX0" fmla="*/ 0 w 4757195"/>
              <a:gd name="connsiteY0" fmla="*/ 625499 h 1218701"/>
              <a:gd name="connsiteX1" fmla="*/ 312517 w 4757195"/>
              <a:gd name="connsiteY1" fmla="*/ 567625 h 1218701"/>
              <a:gd name="connsiteX2" fmla="*/ 659758 w 4757195"/>
              <a:gd name="connsiteY2" fmla="*/ 498178 h 1218701"/>
              <a:gd name="connsiteX3" fmla="*/ 972274 w 4757195"/>
              <a:gd name="connsiteY3" fmla="*/ 475029 h 1218701"/>
              <a:gd name="connsiteX4" fmla="*/ 1145895 w 4757195"/>
              <a:gd name="connsiteY4" fmla="*/ 417155 h 1218701"/>
              <a:gd name="connsiteX5" fmla="*/ 1365813 w 4757195"/>
              <a:gd name="connsiteY5" fmla="*/ 382431 h 1218701"/>
              <a:gd name="connsiteX6" fmla="*/ 1562583 w 4757195"/>
              <a:gd name="connsiteY6" fmla="*/ 324558 h 1218701"/>
              <a:gd name="connsiteX7" fmla="*/ 1828800 w 4757195"/>
              <a:gd name="connsiteY7" fmla="*/ 243535 h 1218701"/>
              <a:gd name="connsiteX8" fmla="*/ 2002421 w 4757195"/>
              <a:gd name="connsiteY8" fmla="*/ 231960 h 1218701"/>
              <a:gd name="connsiteX9" fmla="*/ 2349661 w 4757195"/>
              <a:gd name="connsiteY9" fmla="*/ 729671 h 1218701"/>
              <a:gd name="connsiteX10" fmla="*/ 2071868 w 4757195"/>
              <a:gd name="connsiteY10" fmla="*/ 466 h 1218701"/>
              <a:gd name="connsiteX11" fmla="*/ 2361237 w 4757195"/>
              <a:gd name="connsiteY11" fmla="*/ 127788 h 1218701"/>
              <a:gd name="connsiteX12" fmla="*/ 2604304 w 4757195"/>
              <a:gd name="connsiteY12" fmla="*/ 278259 h 1218701"/>
              <a:gd name="connsiteX13" fmla="*/ 2870523 w 4757195"/>
              <a:gd name="connsiteY13" fmla="*/ 359282 h 1218701"/>
              <a:gd name="connsiteX14" fmla="*/ 3125165 w 4757195"/>
              <a:gd name="connsiteY14" fmla="*/ 509753 h 1218701"/>
              <a:gd name="connsiteX15" fmla="*/ 3345084 w 4757195"/>
              <a:gd name="connsiteY15" fmla="*/ 648649 h 1218701"/>
              <a:gd name="connsiteX16" fmla="*/ 3483981 w 4757195"/>
              <a:gd name="connsiteY16" fmla="*/ 868568 h 1218701"/>
              <a:gd name="connsiteX17" fmla="*/ 3715474 w 4757195"/>
              <a:gd name="connsiteY17" fmla="*/ 949591 h 1218701"/>
              <a:gd name="connsiteX18" fmla="*/ 3946968 w 4757195"/>
              <a:gd name="connsiteY18" fmla="*/ 972740 h 1218701"/>
              <a:gd name="connsiteX19" fmla="*/ 4120588 w 4757195"/>
              <a:gd name="connsiteY19" fmla="*/ 1123211 h 1218701"/>
              <a:gd name="connsiteX20" fmla="*/ 4363656 w 4757195"/>
              <a:gd name="connsiteY20" fmla="*/ 1215808 h 1218701"/>
              <a:gd name="connsiteX21" fmla="*/ 4560426 w 4757195"/>
              <a:gd name="connsiteY21" fmla="*/ 1215808 h 1218701"/>
              <a:gd name="connsiteX22" fmla="*/ 4757195 w 4757195"/>
              <a:gd name="connsiteY22" fmla="*/ 1192660 h 1218701"/>
              <a:gd name="connsiteX0" fmla="*/ 0 w 4757195"/>
              <a:gd name="connsiteY0" fmla="*/ 625499 h 1218701"/>
              <a:gd name="connsiteX1" fmla="*/ 312517 w 4757195"/>
              <a:gd name="connsiteY1" fmla="*/ 567625 h 1218701"/>
              <a:gd name="connsiteX2" fmla="*/ 659758 w 4757195"/>
              <a:gd name="connsiteY2" fmla="*/ 498178 h 1218701"/>
              <a:gd name="connsiteX3" fmla="*/ 972274 w 4757195"/>
              <a:gd name="connsiteY3" fmla="*/ 475029 h 1218701"/>
              <a:gd name="connsiteX4" fmla="*/ 1145895 w 4757195"/>
              <a:gd name="connsiteY4" fmla="*/ 417155 h 1218701"/>
              <a:gd name="connsiteX5" fmla="*/ 1365813 w 4757195"/>
              <a:gd name="connsiteY5" fmla="*/ 382431 h 1218701"/>
              <a:gd name="connsiteX6" fmla="*/ 1562583 w 4757195"/>
              <a:gd name="connsiteY6" fmla="*/ 324558 h 1218701"/>
              <a:gd name="connsiteX7" fmla="*/ 1828800 w 4757195"/>
              <a:gd name="connsiteY7" fmla="*/ 243535 h 1218701"/>
              <a:gd name="connsiteX8" fmla="*/ 2002421 w 4757195"/>
              <a:gd name="connsiteY8" fmla="*/ 231960 h 1218701"/>
              <a:gd name="connsiteX9" fmla="*/ 2349661 w 4757195"/>
              <a:gd name="connsiteY9" fmla="*/ 729671 h 1218701"/>
              <a:gd name="connsiteX10" fmla="*/ 2071868 w 4757195"/>
              <a:gd name="connsiteY10" fmla="*/ 466 h 1218701"/>
              <a:gd name="connsiteX11" fmla="*/ 2361237 w 4757195"/>
              <a:gd name="connsiteY11" fmla="*/ 127788 h 1218701"/>
              <a:gd name="connsiteX12" fmla="*/ 2604304 w 4757195"/>
              <a:gd name="connsiteY12" fmla="*/ 278259 h 1218701"/>
              <a:gd name="connsiteX13" fmla="*/ 2870523 w 4757195"/>
              <a:gd name="connsiteY13" fmla="*/ 359282 h 1218701"/>
              <a:gd name="connsiteX14" fmla="*/ 3125165 w 4757195"/>
              <a:gd name="connsiteY14" fmla="*/ 509753 h 1218701"/>
              <a:gd name="connsiteX15" fmla="*/ 3345084 w 4757195"/>
              <a:gd name="connsiteY15" fmla="*/ 648649 h 1218701"/>
              <a:gd name="connsiteX16" fmla="*/ 3483981 w 4757195"/>
              <a:gd name="connsiteY16" fmla="*/ 868568 h 1218701"/>
              <a:gd name="connsiteX17" fmla="*/ 3715474 w 4757195"/>
              <a:gd name="connsiteY17" fmla="*/ 949591 h 1218701"/>
              <a:gd name="connsiteX18" fmla="*/ 3946968 w 4757195"/>
              <a:gd name="connsiteY18" fmla="*/ 972740 h 1218701"/>
              <a:gd name="connsiteX19" fmla="*/ 4120588 w 4757195"/>
              <a:gd name="connsiteY19" fmla="*/ 1123211 h 1218701"/>
              <a:gd name="connsiteX20" fmla="*/ 4363656 w 4757195"/>
              <a:gd name="connsiteY20" fmla="*/ 1215808 h 1218701"/>
              <a:gd name="connsiteX21" fmla="*/ 4560426 w 4757195"/>
              <a:gd name="connsiteY21" fmla="*/ 1215808 h 1218701"/>
              <a:gd name="connsiteX22" fmla="*/ 4757195 w 4757195"/>
              <a:gd name="connsiteY22" fmla="*/ 1192660 h 1218701"/>
              <a:gd name="connsiteX0" fmla="*/ 0 w 4757195"/>
              <a:gd name="connsiteY0" fmla="*/ 625521 h 1218723"/>
              <a:gd name="connsiteX1" fmla="*/ 312517 w 4757195"/>
              <a:gd name="connsiteY1" fmla="*/ 567647 h 1218723"/>
              <a:gd name="connsiteX2" fmla="*/ 659758 w 4757195"/>
              <a:gd name="connsiteY2" fmla="*/ 498200 h 1218723"/>
              <a:gd name="connsiteX3" fmla="*/ 972274 w 4757195"/>
              <a:gd name="connsiteY3" fmla="*/ 475051 h 1218723"/>
              <a:gd name="connsiteX4" fmla="*/ 1145895 w 4757195"/>
              <a:gd name="connsiteY4" fmla="*/ 417177 h 1218723"/>
              <a:gd name="connsiteX5" fmla="*/ 1365813 w 4757195"/>
              <a:gd name="connsiteY5" fmla="*/ 382453 h 1218723"/>
              <a:gd name="connsiteX6" fmla="*/ 1562583 w 4757195"/>
              <a:gd name="connsiteY6" fmla="*/ 324580 h 1218723"/>
              <a:gd name="connsiteX7" fmla="*/ 1828800 w 4757195"/>
              <a:gd name="connsiteY7" fmla="*/ 243557 h 1218723"/>
              <a:gd name="connsiteX8" fmla="*/ 2002421 w 4757195"/>
              <a:gd name="connsiteY8" fmla="*/ 231982 h 1218723"/>
              <a:gd name="connsiteX9" fmla="*/ 2326511 w 4757195"/>
              <a:gd name="connsiteY9" fmla="*/ 694969 h 1218723"/>
              <a:gd name="connsiteX10" fmla="*/ 2071868 w 4757195"/>
              <a:gd name="connsiteY10" fmla="*/ 488 h 1218723"/>
              <a:gd name="connsiteX11" fmla="*/ 2361237 w 4757195"/>
              <a:gd name="connsiteY11" fmla="*/ 127810 h 1218723"/>
              <a:gd name="connsiteX12" fmla="*/ 2604304 w 4757195"/>
              <a:gd name="connsiteY12" fmla="*/ 278281 h 1218723"/>
              <a:gd name="connsiteX13" fmla="*/ 2870523 w 4757195"/>
              <a:gd name="connsiteY13" fmla="*/ 359304 h 1218723"/>
              <a:gd name="connsiteX14" fmla="*/ 3125165 w 4757195"/>
              <a:gd name="connsiteY14" fmla="*/ 509775 h 1218723"/>
              <a:gd name="connsiteX15" fmla="*/ 3345084 w 4757195"/>
              <a:gd name="connsiteY15" fmla="*/ 648671 h 1218723"/>
              <a:gd name="connsiteX16" fmla="*/ 3483981 w 4757195"/>
              <a:gd name="connsiteY16" fmla="*/ 868590 h 1218723"/>
              <a:gd name="connsiteX17" fmla="*/ 3715474 w 4757195"/>
              <a:gd name="connsiteY17" fmla="*/ 949613 h 1218723"/>
              <a:gd name="connsiteX18" fmla="*/ 3946968 w 4757195"/>
              <a:gd name="connsiteY18" fmla="*/ 972762 h 1218723"/>
              <a:gd name="connsiteX19" fmla="*/ 4120588 w 4757195"/>
              <a:gd name="connsiteY19" fmla="*/ 1123233 h 1218723"/>
              <a:gd name="connsiteX20" fmla="*/ 4363656 w 4757195"/>
              <a:gd name="connsiteY20" fmla="*/ 1215830 h 1218723"/>
              <a:gd name="connsiteX21" fmla="*/ 4560426 w 4757195"/>
              <a:gd name="connsiteY21" fmla="*/ 1215830 h 1218723"/>
              <a:gd name="connsiteX22" fmla="*/ 4757195 w 4757195"/>
              <a:gd name="connsiteY22" fmla="*/ 1192682 h 1218723"/>
              <a:gd name="connsiteX0" fmla="*/ 0 w 4757195"/>
              <a:gd name="connsiteY0" fmla="*/ 625521 h 1218723"/>
              <a:gd name="connsiteX1" fmla="*/ 312517 w 4757195"/>
              <a:gd name="connsiteY1" fmla="*/ 567647 h 1218723"/>
              <a:gd name="connsiteX2" fmla="*/ 659758 w 4757195"/>
              <a:gd name="connsiteY2" fmla="*/ 498200 h 1218723"/>
              <a:gd name="connsiteX3" fmla="*/ 972274 w 4757195"/>
              <a:gd name="connsiteY3" fmla="*/ 475051 h 1218723"/>
              <a:gd name="connsiteX4" fmla="*/ 1145895 w 4757195"/>
              <a:gd name="connsiteY4" fmla="*/ 417177 h 1218723"/>
              <a:gd name="connsiteX5" fmla="*/ 1365813 w 4757195"/>
              <a:gd name="connsiteY5" fmla="*/ 382453 h 1218723"/>
              <a:gd name="connsiteX6" fmla="*/ 1562583 w 4757195"/>
              <a:gd name="connsiteY6" fmla="*/ 324580 h 1218723"/>
              <a:gd name="connsiteX7" fmla="*/ 1828800 w 4757195"/>
              <a:gd name="connsiteY7" fmla="*/ 243557 h 1218723"/>
              <a:gd name="connsiteX8" fmla="*/ 2002421 w 4757195"/>
              <a:gd name="connsiteY8" fmla="*/ 231982 h 1218723"/>
              <a:gd name="connsiteX9" fmla="*/ 2326511 w 4757195"/>
              <a:gd name="connsiteY9" fmla="*/ 694969 h 1218723"/>
              <a:gd name="connsiteX10" fmla="*/ 2071868 w 4757195"/>
              <a:gd name="connsiteY10" fmla="*/ 488 h 1218723"/>
              <a:gd name="connsiteX11" fmla="*/ 2361237 w 4757195"/>
              <a:gd name="connsiteY11" fmla="*/ 127810 h 1218723"/>
              <a:gd name="connsiteX12" fmla="*/ 2604304 w 4757195"/>
              <a:gd name="connsiteY12" fmla="*/ 278281 h 1218723"/>
              <a:gd name="connsiteX13" fmla="*/ 2870523 w 4757195"/>
              <a:gd name="connsiteY13" fmla="*/ 359304 h 1218723"/>
              <a:gd name="connsiteX14" fmla="*/ 3125165 w 4757195"/>
              <a:gd name="connsiteY14" fmla="*/ 509775 h 1218723"/>
              <a:gd name="connsiteX15" fmla="*/ 3345084 w 4757195"/>
              <a:gd name="connsiteY15" fmla="*/ 648671 h 1218723"/>
              <a:gd name="connsiteX16" fmla="*/ 3483981 w 4757195"/>
              <a:gd name="connsiteY16" fmla="*/ 868590 h 1218723"/>
              <a:gd name="connsiteX17" fmla="*/ 3715474 w 4757195"/>
              <a:gd name="connsiteY17" fmla="*/ 949613 h 1218723"/>
              <a:gd name="connsiteX18" fmla="*/ 3946968 w 4757195"/>
              <a:gd name="connsiteY18" fmla="*/ 972762 h 1218723"/>
              <a:gd name="connsiteX19" fmla="*/ 4120588 w 4757195"/>
              <a:gd name="connsiteY19" fmla="*/ 1123233 h 1218723"/>
              <a:gd name="connsiteX20" fmla="*/ 4363656 w 4757195"/>
              <a:gd name="connsiteY20" fmla="*/ 1215830 h 1218723"/>
              <a:gd name="connsiteX21" fmla="*/ 4560426 w 4757195"/>
              <a:gd name="connsiteY21" fmla="*/ 1215830 h 1218723"/>
              <a:gd name="connsiteX22" fmla="*/ 4757195 w 4757195"/>
              <a:gd name="connsiteY22" fmla="*/ 1192682 h 1218723"/>
              <a:gd name="connsiteX0" fmla="*/ 0 w 4757195"/>
              <a:gd name="connsiteY0" fmla="*/ 625521 h 1218723"/>
              <a:gd name="connsiteX1" fmla="*/ 312517 w 4757195"/>
              <a:gd name="connsiteY1" fmla="*/ 567647 h 1218723"/>
              <a:gd name="connsiteX2" fmla="*/ 659758 w 4757195"/>
              <a:gd name="connsiteY2" fmla="*/ 498200 h 1218723"/>
              <a:gd name="connsiteX3" fmla="*/ 972274 w 4757195"/>
              <a:gd name="connsiteY3" fmla="*/ 475051 h 1218723"/>
              <a:gd name="connsiteX4" fmla="*/ 1145895 w 4757195"/>
              <a:gd name="connsiteY4" fmla="*/ 417177 h 1218723"/>
              <a:gd name="connsiteX5" fmla="*/ 1365813 w 4757195"/>
              <a:gd name="connsiteY5" fmla="*/ 382453 h 1218723"/>
              <a:gd name="connsiteX6" fmla="*/ 1562583 w 4757195"/>
              <a:gd name="connsiteY6" fmla="*/ 324580 h 1218723"/>
              <a:gd name="connsiteX7" fmla="*/ 1828800 w 4757195"/>
              <a:gd name="connsiteY7" fmla="*/ 243557 h 1218723"/>
              <a:gd name="connsiteX8" fmla="*/ 2002421 w 4757195"/>
              <a:gd name="connsiteY8" fmla="*/ 231982 h 1218723"/>
              <a:gd name="connsiteX9" fmla="*/ 2326511 w 4757195"/>
              <a:gd name="connsiteY9" fmla="*/ 694969 h 1218723"/>
              <a:gd name="connsiteX10" fmla="*/ 2071868 w 4757195"/>
              <a:gd name="connsiteY10" fmla="*/ 488 h 1218723"/>
              <a:gd name="connsiteX11" fmla="*/ 2361237 w 4757195"/>
              <a:gd name="connsiteY11" fmla="*/ 127810 h 1218723"/>
              <a:gd name="connsiteX12" fmla="*/ 2604304 w 4757195"/>
              <a:gd name="connsiteY12" fmla="*/ 278281 h 1218723"/>
              <a:gd name="connsiteX13" fmla="*/ 2870523 w 4757195"/>
              <a:gd name="connsiteY13" fmla="*/ 359304 h 1218723"/>
              <a:gd name="connsiteX14" fmla="*/ 3125165 w 4757195"/>
              <a:gd name="connsiteY14" fmla="*/ 509775 h 1218723"/>
              <a:gd name="connsiteX15" fmla="*/ 3345084 w 4757195"/>
              <a:gd name="connsiteY15" fmla="*/ 648671 h 1218723"/>
              <a:gd name="connsiteX16" fmla="*/ 3483981 w 4757195"/>
              <a:gd name="connsiteY16" fmla="*/ 868590 h 1218723"/>
              <a:gd name="connsiteX17" fmla="*/ 3715474 w 4757195"/>
              <a:gd name="connsiteY17" fmla="*/ 949613 h 1218723"/>
              <a:gd name="connsiteX18" fmla="*/ 3946968 w 4757195"/>
              <a:gd name="connsiteY18" fmla="*/ 972762 h 1218723"/>
              <a:gd name="connsiteX19" fmla="*/ 4120588 w 4757195"/>
              <a:gd name="connsiteY19" fmla="*/ 1123233 h 1218723"/>
              <a:gd name="connsiteX20" fmla="*/ 4363656 w 4757195"/>
              <a:gd name="connsiteY20" fmla="*/ 1215830 h 1218723"/>
              <a:gd name="connsiteX21" fmla="*/ 4560426 w 4757195"/>
              <a:gd name="connsiteY21" fmla="*/ 1215830 h 1218723"/>
              <a:gd name="connsiteX22" fmla="*/ 4757195 w 4757195"/>
              <a:gd name="connsiteY22" fmla="*/ 1192682 h 1218723"/>
              <a:gd name="connsiteX0" fmla="*/ 0 w 4757195"/>
              <a:gd name="connsiteY0" fmla="*/ 625521 h 1218723"/>
              <a:gd name="connsiteX1" fmla="*/ 312517 w 4757195"/>
              <a:gd name="connsiteY1" fmla="*/ 567647 h 1218723"/>
              <a:gd name="connsiteX2" fmla="*/ 659758 w 4757195"/>
              <a:gd name="connsiteY2" fmla="*/ 498200 h 1218723"/>
              <a:gd name="connsiteX3" fmla="*/ 972274 w 4757195"/>
              <a:gd name="connsiteY3" fmla="*/ 475051 h 1218723"/>
              <a:gd name="connsiteX4" fmla="*/ 1145895 w 4757195"/>
              <a:gd name="connsiteY4" fmla="*/ 417177 h 1218723"/>
              <a:gd name="connsiteX5" fmla="*/ 1365813 w 4757195"/>
              <a:gd name="connsiteY5" fmla="*/ 382453 h 1218723"/>
              <a:gd name="connsiteX6" fmla="*/ 1562583 w 4757195"/>
              <a:gd name="connsiteY6" fmla="*/ 324580 h 1218723"/>
              <a:gd name="connsiteX7" fmla="*/ 1828800 w 4757195"/>
              <a:gd name="connsiteY7" fmla="*/ 243557 h 1218723"/>
              <a:gd name="connsiteX8" fmla="*/ 2002421 w 4757195"/>
              <a:gd name="connsiteY8" fmla="*/ 231982 h 1218723"/>
              <a:gd name="connsiteX9" fmla="*/ 2326511 w 4757195"/>
              <a:gd name="connsiteY9" fmla="*/ 694969 h 1218723"/>
              <a:gd name="connsiteX10" fmla="*/ 2071868 w 4757195"/>
              <a:gd name="connsiteY10" fmla="*/ 488 h 1218723"/>
              <a:gd name="connsiteX11" fmla="*/ 2361237 w 4757195"/>
              <a:gd name="connsiteY11" fmla="*/ 127810 h 1218723"/>
              <a:gd name="connsiteX12" fmla="*/ 2604304 w 4757195"/>
              <a:gd name="connsiteY12" fmla="*/ 278281 h 1218723"/>
              <a:gd name="connsiteX13" fmla="*/ 2870523 w 4757195"/>
              <a:gd name="connsiteY13" fmla="*/ 359304 h 1218723"/>
              <a:gd name="connsiteX14" fmla="*/ 3125165 w 4757195"/>
              <a:gd name="connsiteY14" fmla="*/ 509775 h 1218723"/>
              <a:gd name="connsiteX15" fmla="*/ 3345084 w 4757195"/>
              <a:gd name="connsiteY15" fmla="*/ 648671 h 1218723"/>
              <a:gd name="connsiteX16" fmla="*/ 3483981 w 4757195"/>
              <a:gd name="connsiteY16" fmla="*/ 868590 h 1218723"/>
              <a:gd name="connsiteX17" fmla="*/ 3715474 w 4757195"/>
              <a:gd name="connsiteY17" fmla="*/ 949613 h 1218723"/>
              <a:gd name="connsiteX18" fmla="*/ 3946968 w 4757195"/>
              <a:gd name="connsiteY18" fmla="*/ 972762 h 1218723"/>
              <a:gd name="connsiteX19" fmla="*/ 4120588 w 4757195"/>
              <a:gd name="connsiteY19" fmla="*/ 1123233 h 1218723"/>
              <a:gd name="connsiteX20" fmla="*/ 4363656 w 4757195"/>
              <a:gd name="connsiteY20" fmla="*/ 1215830 h 1218723"/>
              <a:gd name="connsiteX21" fmla="*/ 4560426 w 4757195"/>
              <a:gd name="connsiteY21" fmla="*/ 1215830 h 1218723"/>
              <a:gd name="connsiteX22" fmla="*/ 4757195 w 4757195"/>
              <a:gd name="connsiteY22" fmla="*/ 1192682 h 1218723"/>
              <a:gd name="connsiteX0" fmla="*/ 0 w 4757195"/>
              <a:gd name="connsiteY0" fmla="*/ 627063 h 1220265"/>
              <a:gd name="connsiteX1" fmla="*/ 312517 w 4757195"/>
              <a:gd name="connsiteY1" fmla="*/ 569189 h 1220265"/>
              <a:gd name="connsiteX2" fmla="*/ 659758 w 4757195"/>
              <a:gd name="connsiteY2" fmla="*/ 499742 h 1220265"/>
              <a:gd name="connsiteX3" fmla="*/ 972274 w 4757195"/>
              <a:gd name="connsiteY3" fmla="*/ 476593 h 1220265"/>
              <a:gd name="connsiteX4" fmla="*/ 1145895 w 4757195"/>
              <a:gd name="connsiteY4" fmla="*/ 418719 h 1220265"/>
              <a:gd name="connsiteX5" fmla="*/ 1365813 w 4757195"/>
              <a:gd name="connsiteY5" fmla="*/ 383995 h 1220265"/>
              <a:gd name="connsiteX6" fmla="*/ 1562583 w 4757195"/>
              <a:gd name="connsiteY6" fmla="*/ 326122 h 1220265"/>
              <a:gd name="connsiteX7" fmla="*/ 1828800 w 4757195"/>
              <a:gd name="connsiteY7" fmla="*/ 245099 h 1220265"/>
              <a:gd name="connsiteX8" fmla="*/ 2002421 w 4757195"/>
              <a:gd name="connsiteY8" fmla="*/ 233524 h 1220265"/>
              <a:gd name="connsiteX9" fmla="*/ 2071868 w 4757195"/>
              <a:gd name="connsiteY9" fmla="*/ 2030 h 1220265"/>
              <a:gd name="connsiteX10" fmla="*/ 2361237 w 4757195"/>
              <a:gd name="connsiteY10" fmla="*/ 129352 h 1220265"/>
              <a:gd name="connsiteX11" fmla="*/ 2604304 w 4757195"/>
              <a:gd name="connsiteY11" fmla="*/ 279823 h 1220265"/>
              <a:gd name="connsiteX12" fmla="*/ 2870523 w 4757195"/>
              <a:gd name="connsiteY12" fmla="*/ 360846 h 1220265"/>
              <a:gd name="connsiteX13" fmla="*/ 3125165 w 4757195"/>
              <a:gd name="connsiteY13" fmla="*/ 511317 h 1220265"/>
              <a:gd name="connsiteX14" fmla="*/ 3345084 w 4757195"/>
              <a:gd name="connsiteY14" fmla="*/ 650213 h 1220265"/>
              <a:gd name="connsiteX15" fmla="*/ 3483981 w 4757195"/>
              <a:gd name="connsiteY15" fmla="*/ 870132 h 1220265"/>
              <a:gd name="connsiteX16" fmla="*/ 3715474 w 4757195"/>
              <a:gd name="connsiteY16" fmla="*/ 951155 h 1220265"/>
              <a:gd name="connsiteX17" fmla="*/ 3946968 w 4757195"/>
              <a:gd name="connsiteY17" fmla="*/ 974304 h 1220265"/>
              <a:gd name="connsiteX18" fmla="*/ 4120588 w 4757195"/>
              <a:gd name="connsiteY18" fmla="*/ 1124775 h 1220265"/>
              <a:gd name="connsiteX19" fmla="*/ 4363656 w 4757195"/>
              <a:gd name="connsiteY19" fmla="*/ 1217372 h 1220265"/>
              <a:gd name="connsiteX20" fmla="*/ 4560426 w 4757195"/>
              <a:gd name="connsiteY20" fmla="*/ 1217372 h 1220265"/>
              <a:gd name="connsiteX21" fmla="*/ 4757195 w 4757195"/>
              <a:gd name="connsiteY21" fmla="*/ 1194224 h 1220265"/>
              <a:gd name="connsiteX0" fmla="*/ 0 w 4757195"/>
              <a:gd name="connsiteY0" fmla="*/ 499529 h 1092731"/>
              <a:gd name="connsiteX1" fmla="*/ 312517 w 4757195"/>
              <a:gd name="connsiteY1" fmla="*/ 441655 h 1092731"/>
              <a:gd name="connsiteX2" fmla="*/ 659758 w 4757195"/>
              <a:gd name="connsiteY2" fmla="*/ 372208 h 1092731"/>
              <a:gd name="connsiteX3" fmla="*/ 972274 w 4757195"/>
              <a:gd name="connsiteY3" fmla="*/ 349059 h 1092731"/>
              <a:gd name="connsiteX4" fmla="*/ 1145895 w 4757195"/>
              <a:gd name="connsiteY4" fmla="*/ 291185 h 1092731"/>
              <a:gd name="connsiteX5" fmla="*/ 1365813 w 4757195"/>
              <a:gd name="connsiteY5" fmla="*/ 256461 h 1092731"/>
              <a:gd name="connsiteX6" fmla="*/ 1562583 w 4757195"/>
              <a:gd name="connsiteY6" fmla="*/ 198588 h 1092731"/>
              <a:gd name="connsiteX7" fmla="*/ 1828800 w 4757195"/>
              <a:gd name="connsiteY7" fmla="*/ 117565 h 1092731"/>
              <a:gd name="connsiteX8" fmla="*/ 2002421 w 4757195"/>
              <a:gd name="connsiteY8" fmla="*/ 105990 h 1092731"/>
              <a:gd name="connsiteX9" fmla="*/ 2176040 w 4757195"/>
              <a:gd name="connsiteY9" fmla="*/ 71265 h 1092731"/>
              <a:gd name="connsiteX10" fmla="*/ 2361237 w 4757195"/>
              <a:gd name="connsiteY10" fmla="*/ 1818 h 1092731"/>
              <a:gd name="connsiteX11" fmla="*/ 2604304 w 4757195"/>
              <a:gd name="connsiteY11" fmla="*/ 152289 h 1092731"/>
              <a:gd name="connsiteX12" fmla="*/ 2870523 w 4757195"/>
              <a:gd name="connsiteY12" fmla="*/ 233312 h 1092731"/>
              <a:gd name="connsiteX13" fmla="*/ 3125165 w 4757195"/>
              <a:gd name="connsiteY13" fmla="*/ 383783 h 1092731"/>
              <a:gd name="connsiteX14" fmla="*/ 3345084 w 4757195"/>
              <a:gd name="connsiteY14" fmla="*/ 522679 h 1092731"/>
              <a:gd name="connsiteX15" fmla="*/ 3483981 w 4757195"/>
              <a:gd name="connsiteY15" fmla="*/ 742598 h 1092731"/>
              <a:gd name="connsiteX16" fmla="*/ 3715474 w 4757195"/>
              <a:gd name="connsiteY16" fmla="*/ 823621 h 1092731"/>
              <a:gd name="connsiteX17" fmla="*/ 3946968 w 4757195"/>
              <a:gd name="connsiteY17" fmla="*/ 846770 h 1092731"/>
              <a:gd name="connsiteX18" fmla="*/ 4120588 w 4757195"/>
              <a:gd name="connsiteY18" fmla="*/ 997241 h 1092731"/>
              <a:gd name="connsiteX19" fmla="*/ 4363656 w 4757195"/>
              <a:gd name="connsiteY19" fmla="*/ 1089838 h 1092731"/>
              <a:gd name="connsiteX20" fmla="*/ 4560426 w 4757195"/>
              <a:gd name="connsiteY20" fmla="*/ 1089838 h 1092731"/>
              <a:gd name="connsiteX21" fmla="*/ 4757195 w 4757195"/>
              <a:gd name="connsiteY21" fmla="*/ 1066690 h 1092731"/>
              <a:gd name="connsiteX0" fmla="*/ 0 w 4757195"/>
              <a:gd name="connsiteY0" fmla="*/ 455950 h 1049152"/>
              <a:gd name="connsiteX1" fmla="*/ 312517 w 4757195"/>
              <a:gd name="connsiteY1" fmla="*/ 398076 h 1049152"/>
              <a:gd name="connsiteX2" fmla="*/ 659758 w 4757195"/>
              <a:gd name="connsiteY2" fmla="*/ 328629 h 1049152"/>
              <a:gd name="connsiteX3" fmla="*/ 972274 w 4757195"/>
              <a:gd name="connsiteY3" fmla="*/ 305480 h 1049152"/>
              <a:gd name="connsiteX4" fmla="*/ 1145895 w 4757195"/>
              <a:gd name="connsiteY4" fmla="*/ 247606 h 1049152"/>
              <a:gd name="connsiteX5" fmla="*/ 1365813 w 4757195"/>
              <a:gd name="connsiteY5" fmla="*/ 212882 h 1049152"/>
              <a:gd name="connsiteX6" fmla="*/ 1562583 w 4757195"/>
              <a:gd name="connsiteY6" fmla="*/ 155009 h 1049152"/>
              <a:gd name="connsiteX7" fmla="*/ 1828800 w 4757195"/>
              <a:gd name="connsiteY7" fmla="*/ 73986 h 1049152"/>
              <a:gd name="connsiteX8" fmla="*/ 2002421 w 4757195"/>
              <a:gd name="connsiteY8" fmla="*/ 62411 h 1049152"/>
              <a:gd name="connsiteX9" fmla="*/ 2176040 w 4757195"/>
              <a:gd name="connsiteY9" fmla="*/ 27686 h 1049152"/>
              <a:gd name="connsiteX10" fmla="*/ 2581156 w 4757195"/>
              <a:gd name="connsiteY10" fmla="*/ 4538 h 1049152"/>
              <a:gd name="connsiteX11" fmla="*/ 2604304 w 4757195"/>
              <a:gd name="connsiteY11" fmla="*/ 108710 h 1049152"/>
              <a:gd name="connsiteX12" fmla="*/ 2870523 w 4757195"/>
              <a:gd name="connsiteY12" fmla="*/ 189733 h 1049152"/>
              <a:gd name="connsiteX13" fmla="*/ 3125165 w 4757195"/>
              <a:gd name="connsiteY13" fmla="*/ 340204 h 1049152"/>
              <a:gd name="connsiteX14" fmla="*/ 3345084 w 4757195"/>
              <a:gd name="connsiteY14" fmla="*/ 479100 h 1049152"/>
              <a:gd name="connsiteX15" fmla="*/ 3483981 w 4757195"/>
              <a:gd name="connsiteY15" fmla="*/ 699019 h 1049152"/>
              <a:gd name="connsiteX16" fmla="*/ 3715474 w 4757195"/>
              <a:gd name="connsiteY16" fmla="*/ 780042 h 1049152"/>
              <a:gd name="connsiteX17" fmla="*/ 3946968 w 4757195"/>
              <a:gd name="connsiteY17" fmla="*/ 803191 h 1049152"/>
              <a:gd name="connsiteX18" fmla="*/ 4120588 w 4757195"/>
              <a:gd name="connsiteY18" fmla="*/ 953662 h 1049152"/>
              <a:gd name="connsiteX19" fmla="*/ 4363656 w 4757195"/>
              <a:gd name="connsiteY19" fmla="*/ 1046259 h 1049152"/>
              <a:gd name="connsiteX20" fmla="*/ 4560426 w 4757195"/>
              <a:gd name="connsiteY20" fmla="*/ 1046259 h 1049152"/>
              <a:gd name="connsiteX21" fmla="*/ 4757195 w 4757195"/>
              <a:gd name="connsiteY21" fmla="*/ 1023111 h 1049152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581156 w 4757195"/>
              <a:gd name="connsiteY10" fmla="*/ 57874 h 1102488"/>
              <a:gd name="connsiteX11" fmla="*/ 2835797 w 4757195"/>
              <a:gd name="connsiteY11" fmla="*/ 0 h 1102488"/>
              <a:gd name="connsiteX12" fmla="*/ 2870523 w 4757195"/>
              <a:gd name="connsiteY12" fmla="*/ 243069 h 1102488"/>
              <a:gd name="connsiteX13" fmla="*/ 3125165 w 4757195"/>
              <a:gd name="connsiteY13" fmla="*/ 393540 h 1102488"/>
              <a:gd name="connsiteX14" fmla="*/ 3345084 w 4757195"/>
              <a:gd name="connsiteY14" fmla="*/ 532436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488558 w 4757195"/>
              <a:gd name="connsiteY10" fmla="*/ 57874 h 1102488"/>
              <a:gd name="connsiteX11" fmla="*/ 2835797 w 4757195"/>
              <a:gd name="connsiteY11" fmla="*/ 0 h 1102488"/>
              <a:gd name="connsiteX12" fmla="*/ 2870523 w 4757195"/>
              <a:gd name="connsiteY12" fmla="*/ 243069 h 1102488"/>
              <a:gd name="connsiteX13" fmla="*/ 3125165 w 4757195"/>
              <a:gd name="connsiteY13" fmla="*/ 393540 h 1102488"/>
              <a:gd name="connsiteX14" fmla="*/ 3345084 w 4757195"/>
              <a:gd name="connsiteY14" fmla="*/ 532436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10235 h 1103437"/>
              <a:gd name="connsiteX1" fmla="*/ 312517 w 4757195"/>
              <a:gd name="connsiteY1" fmla="*/ 452361 h 1103437"/>
              <a:gd name="connsiteX2" fmla="*/ 659758 w 4757195"/>
              <a:gd name="connsiteY2" fmla="*/ 382914 h 1103437"/>
              <a:gd name="connsiteX3" fmla="*/ 972274 w 4757195"/>
              <a:gd name="connsiteY3" fmla="*/ 359765 h 1103437"/>
              <a:gd name="connsiteX4" fmla="*/ 1145895 w 4757195"/>
              <a:gd name="connsiteY4" fmla="*/ 301891 h 1103437"/>
              <a:gd name="connsiteX5" fmla="*/ 1365813 w 4757195"/>
              <a:gd name="connsiteY5" fmla="*/ 267167 h 1103437"/>
              <a:gd name="connsiteX6" fmla="*/ 1562583 w 4757195"/>
              <a:gd name="connsiteY6" fmla="*/ 209294 h 1103437"/>
              <a:gd name="connsiteX7" fmla="*/ 1828800 w 4757195"/>
              <a:gd name="connsiteY7" fmla="*/ 128271 h 1103437"/>
              <a:gd name="connsiteX8" fmla="*/ 2002421 w 4757195"/>
              <a:gd name="connsiteY8" fmla="*/ 116696 h 1103437"/>
              <a:gd name="connsiteX9" fmla="*/ 2176040 w 4757195"/>
              <a:gd name="connsiteY9" fmla="*/ 81971 h 1103437"/>
              <a:gd name="connsiteX10" fmla="*/ 2488558 w 4757195"/>
              <a:gd name="connsiteY10" fmla="*/ 58823 h 1103437"/>
              <a:gd name="connsiteX11" fmla="*/ 2835797 w 4757195"/>
              <a:gd name="connsiteY11" fmla="*/ 949 h 1103437"/>
              <a:gd name="connsiteX12" fmla="*/ 3067293 w 4757195"/>
              <a:gd name="connsiteY12" fmla="*/ 47249 h 1103437"/>
              <a:gd name="connsiteX13" fmla="*/ 3125165 w 4757195"/>
              <a:gd name="connsiteY13" fmla="*/ 394489 h 1103437"/>
              <a:gd name="connsiteX14" fmla="*/ 3345084 w 4757195"/>
              <a:gd name="connsiteY14" fmla="*/ 533385 h 1103437"/>
              <a:gd name="connsiteX15" fmla="*/ 3483981 w 4757195"/>
              <a:gd name="connsiteY15" fmla="*/ 753304 h 1103437"/>
              <a:gd name="connsiteX16" fmla="*/ 3715474 w 4757195"/>
              <a:gd name="connsiteY16" fmla="*/ 834327 h 1103437"/>
              <a:gd name="connsiteX17" fmla="*/ 3946968 w 4757195"/>
              <a:gd name="connsiteY17" fmla="*/ 857476 h 1103437"/>
              <a:gd name="connsiteX18" fmla="*/ 4120588 w 4757195"/>
              <a:gd name="connsiteY18" fmla="*/ 1007947 h 1103437"/>
              <a:gd name="connsiteX19" fmla="*/ 4363656 w 4757195"/>
              <a:gd name="connsiteY19" fmla="*/ 1100544 h 1103437"/>
              <a:gd name="connsiteX20" fmla="*/ 4560426 w 4757195"/>
              <a:gd name="connsiteY20" fmla="*/ 1100544 h 1103437"/>
              <a:gd name="connsiteX21" fmla="*/ 4757195 w 4757195"/>
              <a:gd name="connsiteY21" fmla="*/ 1077396 h 1103437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488558 w 4757195"/>
              <a:gd name="connsiteY10" fmla="*/ 57874 h 1102488"/>
              <a:gd name="connsiteX11" fmla="*/ 2835797 w 4757195"/>
              <a:gd name="connsiteY11" fmla="*/ 0 h 1102488"/>
              <a:gd name="connsiteX12" fmla="*/ 3067293 w 4757195"/>
              <a:gd name="connsiteY12" fmla="*/ 46300 h 1102488"/>
              <a:gd name="connsiteX13" fmla="*/ 3345084 w 4757195"/>
              <a:gd name="connsiteY13" fmla="*/ 162046 h 1102488"/>
              <a:gd name="connsiteX14" fmla="*/ 3345084 w 4757195"/>
              <a:gd name="connsiteY14" fmla="*/ 532436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488558 w 4757195"/>
              <a:gd name="connsiteY10" fmla="*/ 57874 h 1102488"/>
              <a:gd name="connsiteX11" fmla="*/ 2835797 w 4757195"/>
              <a:gd name="connsiteY11" fmla="*/ 0 h 1102488"/>
              <a:gd name="connsiteX12" fmla="*/ 3067293 w 4757195"/>
              <a:gd name="connsiteY12" fmla="*/ 46300 h 1102488"/>
              <a:gd name="connsiteX13" fmla="*/ 3345084 w 4757195"/>
              <a:gd name="connsiteY13" fmla="*/ 162046 h 1102488"/>
              <a:gd name="connsiteX14" fmla="*/ 3611302 w 4757195"/>
              <a:gd name="connsiteY14" fmla="*/ 46299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488558 w 4757195"/>
              <a:gd name="connsiteY10" fmla="*/ 57874 h 1102488"/>
              <a:gd name="connsiteX11" fmla="*/ 2835797 w 4757195"/>
              <a:gd name="connsiteY11" fmla="*/ 0 h 1102488"/>
              <a:gd name="connsiteX12" fmla="*/ 3067293 w 4757195"/>
              <a:gd name="connsiteY12" fmla="*/ 46300 h 1102488"/>
              <a:gd name="connsiteX13" fmla="*/ 3310360 w 4757195"/>
              <a:gd name="connsiteY13" fmla="*/ 81023 h 1102488"/>
              <a:gd name="connsiteX14" fmla="*/ 3611302 w 4757195"/>
              <a:gd name="connsiteY14" fmla="*/ 46299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62986 h 1156188"/>
              <a:gd name="connsiteX1" fmla="*/ 312517 w 4757195"/>
              <a:gd name="connsiteY1" fmla="*/ 505112 h 1156188"/>
              <a:gd name="connsiteX2" fmla="*/ 659758 w 4757195"/>
              <a:gd name="connsiteY2" fmla="*/ 435665 h 1156188"/>
              <a:gd name="connsiteX3" fmla="*/ 972274 w 4757195"/>
              <a:gd name="connsiteY3" fmla="*/ 412516 h 1156188"/>
              <a:gd name="connsiteX4" fmla="*/ 1145895 w 4757195"/>
              <a:gd name="connsiteY4" fmla="*/ 354642 h 1156188"/>
              <a:gd name="connsiteX5" fmla="*/ 1365813 w 4757195"/>
              <a:gd name="connsiteY5" fmla="*/ 319918 h 1156188"/>
              <a:gd name="connsiteX6" fmla="*/ 1562583 w 4757195"/>
              <a:gd name="connsiteY6" fmla="*/ 262045 h 1156188"/>
              <a:gd name="connsiteX7" fmla="*/ 1828800 w 4757195"/>
              <a:gd name="connsiteY7" fmla="*/ 181022 h 1156188"/>
              <a:gd name="connsiteX8" fmla="*/ 2002421 w 4757195"/>
              <a:gd name="connsiteY8" fmla="*/ 169447 h 1156188"/>
              <a:gd name="connsiteX9" fmla="*/ 2176040 w 4757195"/>
              <a:gd name="connsiteY9" fmla="*/ 134722 h 1156188"/>
              <a:gd name="connsiteX10" fmla="*/ 2488558 w 4757195"/>
              <a:gd name="connsiteY10" fmla="*/ 111574 h 1156188"/>
              <a:gd name="connsiteX11" fmla="*/ 2835797 w 4757195"/>
              <a:gd name="connsiteY11" fmla="*/ 53700 h 1156188"/>
              <a:gd name="connsiteX12" fmla="*/ 3067293 w 4757195"/>
              <a:gd name="connsiteY12" fmla="*/ 100000 h 1156188"/>
              <a:gd name="connsiteX13" fmla="*/ 3310360 w 4757195"/>
              <a:gd name="connsiteY13" fmla="*/ 134723 h 1156188"/>
              <a:gd name="connsiteX14" fmla="*/ 3611302 w 4757195"/>
              <a:gd name="connsiteY14" fmla="*/ 99999 h 1156188"/>
              <a:gd name="connsiteX15" fmla="*/ 3865945 w 4757195"/>
              <a:gd name="connsiteY15" fmla="*/ 42126 h 1156188"/>
              <a:gd name="connsiteX16" fmla="*/ 3715474 w 4757195"/>
              <a:gd name="connsiteY16" fmla="*/ 887078 h 1156188"/>
              <a:gd name="connsiteX17" fmla="*/ 3946968 w 4757195"/>
              <a:gd name="connsiteY17" fmla="*/ 910227 h 1156188"/>
              <a:gd name="connsiteX18" fmla="*/ 4120588 w 4757195"/>
              <a:gd name="connsiteY18" fmla="*/ 1060698 h 1156188"/>
              <a:gd name="connsiteX19" fmla="*/ 4363656 w 4757195"/>
              <a:gd name="connsiteY19" fmla="*/ 1153295 h 1156188"/>
              <a:gd name="connsiteX20" fmla="*/ 4560426 w 4757195"/>
              <a:gd name="connsiteY20" fmla="*/ 1153295 h 1156188"/>
              <a:gd name="connsiteX21" fmla="*/ 4757195 w 4757195"/>
              <a:gd name="connsiteY21" fmla="*/ 1130147 h 1156188"/>
              <a:gd name="connsiteX0" fmla="*/ 0 w 4757195"/>
              <a:gd name="connsiteY0" fmla="*/ 643694 h 1236896"/>
              <a:gd name="connsiteX1" fmla="*/ 312517 w 4757195"/>
              <a:gd name="connsiteY1" fmla="*/ 585820 h 1236896"/>
              <a:gd name="connsiteX2" fmla="*/ 659758 w 4757195"/>
              <a:gd name="connsiteY2" fmla="*/ 516373 h 1236896"/>
              <a:gd name="connsiteX3" fmla="*/ 972274 w 4757195"/>
              <a:gd name="connsiteY3" fmla="*/ 493224 h 1236896"/>
              <a:gd name="connsiteX4" fmla="*/ 1145895 w 4757195"/>
              <a:gd name="connsiteY4" fmla="*/ 435350 h 1236896"/>
              <a:gd name="connsiteX5" fmla="*/ 1365813 w 4757195"/>
              <a:gd name="connsiteY5" fmla="*/ 400626 h 1236896"/>
              <a:gd name="connsiteX6" fmla="*/ 1562583 w 4757195"/>
              <a:gd name="connsiteY6" fmla="*/ 342753 h 1236896"/>
              <a:gd name="connsiteX7" fmla="*/ 1828800 w 4757195"/>
              <a:gd name="connsiteY7" fmla="*/ 261730 h 1236896"/>
              <a:gd name="connsiteX8" fmla="*/ 2002421 w 4757195"/>
              <a:gd name="connsiteY8" fmla="*/ 250155 h 1236896"/>
              <a:gd name="connsiteX9" fmla="*/ 2176040 w 4757195"/>
              <a:gd name="connsiteY9" fmla="*/ 215430 h 1236896"/>
              <a:gd name="connsiteX10" fmla="*/ 2488558 w 4757195"/>
              <a:gd name="connsiteY10" fmla="*/ 192282 h 1236896"/>
              <a:gd name="connsiteX11" fmla="*/ 2835797 w 4757195"/>
              <a:gd name="connsiteY11" fmla="*/ 134408 h 1236896"/>
              <a:gd name="connsiteX12" fmla="*/ 3067293 w 4757195"/>
              <a:gd name="connsiteY12" fmla="*/ 180708 h 1236896"/>
              <a:gd name="connsiteX13" fmla="*/ 3310360 w 4757195"/>
              <a:gd name="connsiteY13" fmla="*/ 215431 h 1236896"/>
              <a:gd name="connsiteX14" fmla="*/ 3611302 w 4757195"/>
              <a:gd name="connsiteY14" fmla="*/ 180707 h 1236896"/>
              <a:gd name="connsiteX15" fmla="*/ 3865945 w 4757195"/>
              <a:gd name="connsiteY15" fmla="*/ 122834 h 1236896"/>
              <a:gd name="connsiteX16" fmla="*/ 4051140 w 4757195"/>
              <a:gd name="connsiteY16" fmla="*/ 53386 h 1236896"/>
              <a:gd name="connsiteX17" fmla="*/ 3946968 w 4757195"/>
              <a:gd name="connsiteY17" fmla="*/ 990935 h 1236896"/>
              <a:gd name="connsiteX18" fmla="*/ 4120588 w 4757195"/>
              <a:gd name="connsiteY18" fmla="*/ 1141406 h 1236896"/>
              <a:gd name="connsiteX19" fmla="*/ 4363656 w 4757195"/>
              <a:gd name="connsiteY19" fmla="*/ 1234003 h 1236896"/>
              <a:gd name="connsiteX20" fmla="*/ 4560426 w 4757195"/>
              <a:gd name="connsiteY20" fmla="*/ 1234003 h 1236896"/>
              <a:gd name="connsiteX21" fmla="*/ 4757195 w 4757195"/>
              <a:gd name="connsiteY21" fmla="*/ 1210855 h 1236896"/>
              <a:gd name="connsiteX0" fmla="*/ 0 w 4757195"/>
              <a:gd name="connsiteY0" fmla="*/ 682905 h 1368389"/>
              <a:gd name="connsiteX1" fmla="*/ 312517 w 4757195"/>
              <a:gd name="connsiteY1" fmla="*/ 625031 h 1368389"/>
              <a:gd name="connsiteX2" fmla="*/ 659758 w 4757195"/>
              <a:gd name="connsiteY2" fmla="*/ 555584 h 1368389"/>
              <a:gd name="connsiteX3" fmla="*/ 972274 w 4757195"/>
              <a:gd name="connsiteY3" fmla="*/ 532435 h 1368389"/>
              <a:gd name="connsiteX4" fmla="*/ 1145895 w 4757195"/>
              <a:gd name="connsiteY4" fmla="*/ 474561 h 1368389"/>
              <a:gd name="connsiteX5" fmla="*/ 1365813 w 4757195"/>
              <a:gd name="connsiteY5" fmla="*/ 439837 h 1368389"/>
              <a:gd name="connsiteX6" fmla="*/ 1562583 w 4757195"/>
              <a:gd name="connsiteY6" fmla="*/ 381964 h 1368389"/>
              <a:gd name="connsiteX7" fmla="*/ 1828800 w 4757195"/>
              <a:gd name="connsiteY7" fmla="*/ 300941 h 1368389"/>
              <a:gd name="connsiteX8" fmla="*/ 2002421 w 4757195"/>
              <a:gd name="connsiteY8" fmla="*/ 289366 h 1368389"/>
              <a:gd name="connsiteX9" fmla="*/ 2176040 w 4757195"/>
              <a:gd name="connsiteY9" fmla="*/ 254641 h 1368389"/>
              <a:gd name="connsiteX10" fmla="*/ 2488558 w 4757195"/>
              <a:gd name="connsiteY10" fmla="*/ 231493 h 1368389"/>
              <a:gd name="connsiteX11" fmla="*/ 2835797 w 4757195"/>
              <a:gd name="connsiteY11" fmla="*/ 173619 h 1368389"/>
              <a:gd name="connsiteX12" fmla="*/ 3067293 w 4757195"/>
              <a:gd name="connsiteY12" fmla="*/ 219919 h 1368389"/>
              <a:gd name="connsiteX13" fmla="*/ 3310360 w 4757195"/>
              <a:gd name="connsiteY13" fmla="*/ 254642 h 1368389"/>
              <a:gd name="connsiteX14" fmla="*/ 3611302 w 4757195"/>
              <a:gd name="connsiteY14" fmla="*/ 219918 h 1368389"/>
              <a:gd name="connsiteX15" fmla="*/ 3865945 w 4757195"/>
              <a:gd name="connsiteY15" fmla="*/ 162045 h 1368389"/>
              <a:gd name="connsiteX16" fmla="*/ 4051140 w 4757195"/>
              <a:gd name="connsiteY16" fmla="*/ 92597 h 1368389"/>
              <a:gd name="connsiteX17" fmla="*/ 3946968 w 4757195"/>
              <a:gd name="connsiteY17" fmla="*/ 1030146 h 1368389"/>
              <a:gd name="connsiteX18" fmla="*/ 4120588 w 4757195"/>
              <a:gd name="connsiteY18" fmla="*/ 1180617 h 1368389"/>
              <a:gd name="connsiteX19" fmla="*/ 4363656 w 4757195"/>
              <a:gd name="connsiteY19" fmla="*/ 1273214 h 1368389"/>
              <a:gd name="connsiteX20" fmla="*/ 4560426 w 4757195"/>
              <a:gd name="connsiteY20" fmla="*/ 1273214 h 1368389"/>
              <a:gd name="connsiteX21" fmla="*/ 4757195 w 4757195"/>
              <a:gd name="connsiteY21" fmla="*/ 0 h 1368389"/>
              <a:gd name="connsiteX0" fmla="*/ 0 w 4757195"/>
              <a:gd name="connsiteY0" fmla="*/ 721410 h 1311730"/>
              <a:gd name="connsiteX1" fmla="*/ 312517 w 4757195"/>
              <a:gd name="connsiteY1" fmla="*/ 663536 h 1311730"/>
              <a:gd name="connsiteX2" fmla="*/ 659758 w 4757195"/>
              <a:gd name="connsiteY2" fmla="*/ 594089 h 1311730"/>
              <a:gd name="connsiteX3" fmla="*/ 972274 w 4757195"/>
              <a:gd name="connsiteY3" fmla="*/ 570940 h 1311730"/>
              <a:gd name="connsiteX4" fmla="*/ 1145895 w 4757195"/>
              <a:gd name="connsiteY4" fmla="*/ 513066 h 1311730"/>
              <a:gd name="connsiteX5" fmla="*/ 1365813 w 4757195"/>
              <a:gd name="connsiteY5" fmla="*/ 478342 h 1311730"/>
              <a:gd name="connsiteX6" fmla="*/ 1562583 w 4757195"/>
              <a:gd name="connsiteY6" fmla="*/ 420469 h 1311730"/>
              <a:gd name="connsiteX7" fmla="*/ 1828800 w 4757195"/>
              <a:gd name="connsiteY7" fmla="*/ 339446 h 1311730"/>
              <a:gd name="connsiteX8" fmla="*/ 2002421 w 4757195"/>
              <a:gd name="connsiteY8" fmla="*/ 327871 h 1311730"/>
              <a:gd name="connsiteX9" fmla="*/ 2176040 w 4757195"/>
              <a:gd name="connsiteY9" fmla="*/ 293146 h 1311730"/>
              <a:gd name="connsiteX10" fmla="*/ 2488558 w 4757195"/>
              <a:gd name="connsiteY10" fmla="*/ 269998 h 1311730"/>
              <a:gd name="connsiteX11" fmla="*/ 2835797 w 4757195"/>
              <a:gd name="connsiteY11" fmla="*/ 212124 h 1311730"/>
              <a:gd name="connsiteX12" fmla="*/ 3067293 w 4757195"/>
              <a:gd name="connsiteY12" fmla="*/ 258424 h 1311730"/>
              <a:gd name="connsiteX13" fmla="*/ 3310360 w 4757195"/>
              <a:gd name="connsiteY13" fmla="*/ 293147 h 1311730"/>
              <a:gd name="connsiteX14" fmla="*/ 3611302 w 4757195"/>
              <a:gd name="connsiteY14" fmla="*/ 258423 h 1311730"/>
              <a:gd name="connsiteX15" fmla="*/ 3865945 w 4757195"/>
              <a:gd name="connsiteY15" fmla="*/ 200550 h 1311730"/>
              <a:gd name="connsiteX16" fmla="*/ 4051140 w 4757195"/>
              <a:gd name="connsiteY16" fmla="*/ 131102 h 1311730"/>
              <a:gd name="connsiteX17" fmla="*/ 3946968 w 4757195"/>
              <a:gd name="connsiteY17" fmla="*/ 1068651 h 1311730"/>
              <a:gd name="connsiteX18" fmla="*/ 4120588 w 4757195"/>
              <a:gd name="connsiteY18" fmla="*/ 1219122 h 1311730"/>
              <a:gd name="connsiteX19" fmla="*/ 4363656 w 4757195"/>
              <a:gd name="connsiteY19" fmla="*/ 1311719 h 1311730"/>
              <a:gd name="connsiteX20" fmla="*/ 4409955 w 4757195"/>
              <a:gd name="connsiteY20" fmla="*/ 119527 h 1311730"/>
              <a:gd name="connsiteX21" fmla="*/ 4757195 w 4757195"/>
              <a:gd name="connsiteY21" fmla="*/ 38505 h 1311730"/>
              <a:gd name="connsiteX0" fmla="*/ 0 w 4757195"/>
              <a:gd name="connsiteY0" fmla="*/ 682905 h 1228691"/>
              <a:gd name="connsiteX1" fmla="*/ 312517 w 4757195"/>
              <a:gd name="connsiteY1" fmla="*/ 625031 h 1228691"/>
              <a:gd name="connsiteX2" fmla="*/ 659758 w 4757195"/>
              <a:gd name="connsiteY2" fmla="*/ 555584 h 1228691"/>
              <a:gd name="connsiteX3" fmla="*/ 972274 w 4757195"/>
              <a:gd name="connsiteY3" fmla="*/ 532435 h 1228691"/>
              <a:gd name="connsiteX4" fmla="*/ 1145895 w 4757195"/>
              <a:gd name="connsiteY4" fmla="*/ 474561 h 1228691"/>
              <a:gd name="connsiteX5" fmla="*/ 1365813 w 4757195"/>
              <a:gd name="connsiteY5" fmla="*/ 439837 h 1228691"/>
              <a:gd name="connsiteX6" fmla="*/ 1562583 w 4757195"/>
              <a:gd name="connsiteY6" fmla="*/ 381964 h 1228691"/>
              <a:gd name="connsiteX7" fmla="*/ 1828800 w 4757195"/>
              <a:gd name="connsiteY7" fmla="*/ 300941 h 1228691"/>
              <a:gd name="connsiteX8" fmla="*/ 2002421 w 4757195"/>
              <a:gd name="connsiteY8" fmla="*/ 289366 h 1228691"/>
              <a:gd name="connsiteX9" fmla="*/ 2176040 w 4757195"/>
              <a:gd name="connsiteY9" fmla="*/ 254641 h 1228691"/>
              <a:gd name="connsiteX10" fmla="*/ 2488558 w 4757195"/>
              <a:gd name="connsiteY10" fmla="*/ 231493 h 1228691"/>
              <a:gd name="connsiteX11" fmla="*/ 2835797 w 4757195"/>
              <a:gd name="connsiteY11" fmla="*/ 173619 h 1228691"/>
              <a:gd name="connsiteX12" fmla="*/ 3067293 w 4757195"/>
              <a:gd name="connsiteY12" fmla="*/ 219919 h 1228691"/>
              <a:gd name="connsiteX13" fmla="*/ 3310360 w 4757195"/>
              <a:gd name="connsiteY13" fmla="*/ 254642 h 1228691"/>
              <a:gd name="connsiteX14" fmla="*/ 3611302 w 4757195"/>
              <a:gd name="connsiteY14" fmla="*/ 219918 h 1228691"/>
              <a:gd name="connsiteX15" fmla="*/ 3865945 w 4757195"/>
              <a:gd name="connsiteY15" fmla="*/ 162045 h 1228691"/>
              <a:gd name="connsiteX16" fmla="*/ 4051140 w 4757195"/>
              <a:gd name="connsiteY16" fmla="*/ 92597 h 1228691"/>
              <a:gd name="connsiteX17" fmla="*/ 3946968 w 4757195"/>
              <a:gd name="connsiteY17" fmla="*/ 1030146 h 1228691"/>
              <a:gd name="connsiteX18" fmla="*/ 4120588 w 4757195"/>
              <a:gd name="connsiteY18" fmla="*/ 1180617 h 1228691"/>
              <a:gd name="connsiteX19" fmla="*/ 4247909 w 4757195"/>
              <a:gd name="connsiteY19" fmla="*/ 69447 h 1228691"/>
              <a:gd name="connsiteX20" fmla="*/ 4409955 w 4757195"/>
              <a:gd name="connsiteY20" fmla="*/ 81022 h 1228691"/>
              <a:gd name="connsiteX21" fmla="*/ 4757195 w 4757195"/>
              <a:gd name="connsiteY21" fmla="*/ 0 h 1228691"/>
              <a:gd name="connsiteX0" fmla="*/ 0 w 4757195"/>
              <a:gd name="connsiteY0" fmla="*/ 682905 h 1228691"/>
              <a:gd name="connsiteX1" fmla="*/ 312517 w 4757195"/>
              <a:gd name="connsiteY1" fmla="*/ 625031 h 1228691"/>
              <a:gd name="connsiteX2" fmla="*/ 659758 w 4757195"/>
              <a:gd name="connsiteY2" fmla="*/ 555584 h 1228691"/>
              <a:gd name="connsiteX3" fmla="*/ 972274 w 4757195"/>
              <a:gd name="connsiteY3" fmla="*/ 532435 h 1228691"/>
              <a:gd name="connsiteX4" fmla="*/ 1145895 w 4757195"/>
              <a:gd name="connsiteY4" fmla="*/ 474561 h 1228691"/>
              <a:gd name="connsiteX5" fmla="*/ 1365813 w 4757195"/>
              <a:gd name="connsiteY5" fmla="*/ 439837 h 1228691"/>
              <a:gd name="connsiteX6" fmla="*/ 1562583 w 4757195"/>
              <a:gd name="connsiteY6" fmla="*/ 381964 h 1228691"/>
              <a:gd name="connsiteX7" fmla="*/ 1828800 w 4757195"/>
              <a:gd name="connsiteY7" fmla="*/ 300941 h 1228691"/>
              <a:gd name="connsiteX8" fmla="*/ 2002421 w 4757195"/>
              <a:gd name="connsiteY8" fmla="*/ 289366 h 1228691"/>
              <a:gd name="connsiteX9" fmla="*/ 2176040 w 4757195"/>
              <a:gd name="connsiteY9" fmla="*/ 254641 h 1228691"/>
              <a:gd name="connsiteX10" fmla="*/ 2488558 w 4757195"/>
              <a:gd name="connsiteY10" fmla="*/ 231493 h 1228691"/>
              <a:gd name="connsiteX11" fmla="*/ 2835797 w 4757195"/>
              <a:gd name="connsiteY11" fmla="*/ 173619 h 1228691"/>
              <a:gd name="connsiteX12" fmla="*/ 3067293 w 4757195"/>
              <a:gd name="connsiteY12" fmla="*/ 219919 h 1228691"/>
              <a:gd name="connsiteX13" fmla="*/ 3310360 w 4757195"/>
              <a:gd name="connsiteY13" fmla="*/ 254642 h 1228691"/>
              <a:gd name="connsiteX14" fmla="*/ 3611302 w 4757195"/>
              <a:gd name="connsiteY14" fmla="*/ 219918 h 1228691"/>
              <a:gd name="connsiteX15" fmla="*/ 3865945 w 4757195"/>
              <a:gd name="connsiteY15" fmla="*/ 162045 h 1228691"/>
              <a:gd name="connsiteX16" fmla="*/ 4051140 w 4757195"/>
              <a:gd name="connsiteY16" fmla="*/ 92597 h 1228691"/>
              <a:gd name="connsiteX17" fmla="*/ 3946968 w 4757195"/>
              <a:gd name="connsiteY17" fmla="*/ 1030146 h 1228691"/>
              <a:gd name="connsiteX18" fmla="*/ 4120588 w 4757195"/>
              <a:gd name="connsiteY18" fmla="*/ 1180617 h 1228691"/>
              <a:gd name="connsiteX19" fmla="*/ 4247909 w 4757195"/>
              <a:gd name="connsiteY19" fmla="*/ 69447 h 1228691"/>
              <a:gd name="connsiteX20" fmla="*/ 4409955 w 4757195"/>
              <a:gd name="connsiteY20" fmla="*/ 81022 h 1228691"/>
              <a:gd name="connsiteX21" fmla="*/ 4757195 w 4757195"/>
              <a:gd name="connsiteY21" fmla="*/ 0 h 1228691"/>
              <a:gd name="connsiteX0" fmla="*/ 0 w 4757195"/>
              <a:gd name="connsiteY0" fmla="*/ 682905 h 1030146"/>
              <a:gd name="connsiteX1" fmla="*/ 312517 w 4757195"/>
              <a:gd name="connsiteY1" fmla="*/ 625031 h 1030146"/>
              <a:gd name="connsiteX2" fmla="*/ 659758 w 4757195"/>
              <a:gd name="connsiteY2" fmla="*/ 555584 h 1030146"/>
              <a:gd name="connsiteX3" fmla="*/ 972274 w 4757195"/>
              <a:gd name="connsiteY3" fmla="*/ 532435 h 1030146"/>
              <a:gd name="connsiteX4" fmla="*/ 1145895 w 4757195"/>
              <a:gd name="connsiteY4" fmla="*/ 474561 h 1030146"/>
              <a:gd name="connsiteX5" fmla="*/ 1365813 w 4757195"/>
              <a:gd name="connsiteY5" fmla="*/ 439837 h 1030146"/>
              <a:gd name="connsiteX6" fmla="*/ 1562583 w 4757195"/>
              <a:gd name="connsiteY6" fmla="*/ 381964 h 1030146"/>
              <a:gd name="connsiteX7" fmla="*/ 1828800 w 4757195"/>
              <a:gd name="connsiteY7" fmla="*/ 300941 h 1030146"/>
              <a:gd name="connsiteX8" fmla="*/ 2002421 w 4757195"/>
              <a:gd name="connsiteY8" fmla="*/ 289366 h 1030146"/>
              <a:gd name="connsiteX9" fmla="*/ 2176040 w 4757195"/>
              <a:gd name="connsiteY9" fmla="*/ 254641 h 1030146"/>
              <a:gd name="connsiteX10" fmla="*/ 2488558 w 4757195"/>
              <a:gd name="connsiteY10" fmla="*/ 231493 h 1030146"/>
              <a:gd name="connsiteX11" fmla="*/ 2835797 w 4757195"/>
              <a:gd name="connsiteY11" fmla="*/ 173619 h 1030146"/>
              <a:gd name="connsiteX12" fmla="*/ 3067293 w 4757195"/>
              <a:gd name="connsiteY12" fmla="*/ 219919 h 1030146"/>
              <a:gd name="connsiteX13" fmla="*/ 3310360 w 4757195"/>
              <a:gd name="connsiteY13" fmla="*/ 254642 h 1030146"/>
              <a:gd name="connsiteX14" fmla="*/ 3611302 w 4757195"/>
              <a:gd name="connsiteY14" fmla="*/ 219918 h 1030146"/>
              <a:gd name="connsiteX15" fmla="*/ 3865945 w 4757195"/>
              <a:gd name="connsiteY15" fmla="*/ 162045 h 1030146"/>
              <a:gd name="connsiteX16" fmla="*/ 4051140 w 4757195"/>
              <a:gd name="connsiteY16" fmla="*/ 92597 h 1030146"/>
              <a:gd name="connsiteX17" fmla="*/ 3946968 w 4757195"/>
              <a:gd name="connsiteY17" fmla="*/ 1030146 h 1030146"/>
              <a:gd name="connsiteX18" fmla="*/ 4247909 w 4757195"/>
              <a:gd name="connsiteY18" fmla="*/ 69447 h 1030146"/>
              <a:gd name="connsiteX19" fmla="*/ 4409955 w 4757195"/>
              <a:gd name="connsiteY19" fmla="*/ 81022 h 1030146"/>
              <a:gd name="connsiteX20" fmla="*/ 4757195 w 4757195"/>
              <a:gd name="connsiteY20" fmla="*/ 0 h 1030146"/>
              <a:gd name="connsiteX0" fmla="*/ 0 w 4757195"/>
              <a:gd name="connsiteY0" fmla="*/ 682905 h 1030146"/>
              <a:gd name="connsiteX1" fmla="*/ 312517 w 4757195"/>
              <a:gd name="connsiteY1" fmla="*/ 625031 h 1030146"/>
              <a:gd name="connsiteX2" fmla="*/ 659758 w 4757195"/>
              <a:gd name="connsiteY2" fmla="*/ 555584 h 1030146"/>
              <a:gd name="connsiteX3" fmla="*/ 972274 w 4757195"/>
              <a:gd name="connsiteY3" fmla="*/ 532435 h 1030146"/>
              <a:gd name="connsiteX4" fmla="*/ 1145895 w 4757195"/>
              <a:gd name="connsiteY4" fmla="*/ 474561 h 1030146"/>
              <a:gd name="connsiteX5" fmla="*/ 1365813 w 4757195"/>
              <a:gd name="connsiteY5" fmla="*/ 439837 h 1030146"/>
              <a:gd name="connsiteX6" fmla="*/ 1562583 w 4757195"/>
              <a:gd name="connsiteY6" fmla="*/ 381964 h 1030146"/>
              <a:gd name="connsiteX7" fmla="*/ 1828800 w 4757195"/>
              <a:gd name="connsiteY7" fmla="*/ 300941 h 1030146"/>
              <a:gd name="connsiteX8" fmla="*/ 2002421 w 4757195"/>
              <a:gd name="connsiteY8" fmla="*/ 289366 h 1030146"/>
              <a:gd name="connsiteX9" fmla="*/ 2176040 w 4757195"/>
              <a:gd name="connsiteY9" fmla="*/ 254641 h 1030146"/>
              <a:gd name="connsiteX10" fmla="*/ 2488558 w 4757195"/>
              <a:gd name="connsiteY10" fmla="*/ 231493 h 1030146"/>
              <a:gd name="connsiteX11" fmla="*/ 2835797 w 4757195"/>
              <a:gd name="connsiteY11" fmla="*/ 173619 h 1030146"/>
              <a:gd name="connsiteX12" fmla="*/ 3067293 w 4757195"/>
              <a:gd name="connsiteY12" fmla="*/ 219919 h 1030146"/>
              <a:gd name="connsiteX13" fmla="*/ 3310360 w 4757195"/>
              <a:gd name="connsiteY13" fmla="*/ 254642 h 1030146"/>
              <a:gd name="connsiteX14" fmla="*/ 3611302 w 4757195"/>
              <a:gd name="connsiteY14" fmla="*/ 219918 h 1030146"/>
              <a:gd name="connsiteX15" fmla="*/ 3865945 w 4757195"/>
              <a:gd name="connsiteY15" fmla="*/ 162045 h 1030146"/>
              <a:gd name="connsiteX16" fmla="*/ 4051140 w 4757195"/>
              <a:gd name="connsiteY16" fmla="*/ 92597 h 1030146"/>
              <a:gd name="connsiteX17" fmla="*/ 3946968 w 4757195"/>
              <a:gd name="connsiteY17" fmla="*/ 1030146 h 1030146"/>
              <a:gd name="connsiteX18" fmla="*/ 4247909 w 4757195"/>
              <a:gd name="connsiteY18" fmla="*/ 69447 h 1030146"/>
              <a:gd name="connsiteX19" fmla="*/ 4409955 w 4757195"/>
              <a:gd name="connsiteY19" fmla="*/ 81022 h 1030146"/>
              <a:gd name="connsiteX20" fmla="*/ 4757195 w 4757195"/>
              <a:gd name="connsiteY20" fmla="*/ 0 h 1030146"/>
              <a:gd name="connsiteX0" fmla="*/ 0 w 4757195"/>
              <a:gd name="connsiteY0" fmla="*/ 682905 h 1030146"/>
              <a:gd name="connsiteX1" fmla="*/ 312517 w 4757195"/>
              <a:gd name="connsiteY1" fmla="*/ 625031 h 1030146"/>
              <a:gd name="connsiteX2" fmla="*/ 659758 w 4757195"/>
              <a:gd name="connsiteY2" fmla="*/ 555584 h 1030146"/>
              <a:gd name="connsiteX3" fmla="*/ 972274 w 4757195"/>
              <a:gd name="connsiteY3" fmla="*/ 532435 h 1030146"/>
              <a:gd name="connsiteX4" fmla="*/ 1145895 w 4757195"/>
              <a:gd name="connsiteY4" fmla="*/ 474561 h 1030146"/>
              <a:gd name="connsiteX5" fmla="*/ 1365813 w 4757195"/>
              <a:gd name="connsiteY5" fmla="*/ 439837 h 1030146"/>
              <a:gd name="connsiteX6" fmla="*/ 1562583 w 4757195"/>
              <a:gd name="connsiteY6" fmla="*/ 381964 h 1030146"/>
              <a:gd name="connsiteX7" fmla="*/ 1828800 w 4757195"/>
              <a:gd name="connsiteY7" fmla="*/ 300941 h 1030146"/>
              <a:gd name="connsiteX8" fmla="*/ 2002421 w 4757195"/>
              <a:gd name="connsiteY8" fmla="*/ 289366 h 1030146"/>
              <a:gd name="connsiteX9" fmla="*/ 2176040 w 4757195"/>
              <a:gd name="connsiteY9" fmla="*/ 254641 h 1030146"/>
              <a:gd name="connsiteX10" fmla="*/ 2488558 w 4757195"/>
              <a:gd name="connsiteY10" fmla="*/ 231493 h 1030146"/>
              <a:gd name="connsiteX11" fmla="*/ 2835797 w 4757195"/>
              <a:gd name="connsiteY11" fmla="*/ 173619 h 1030146"/>
              <a:gd name="connsiteX12" fmla="*/ 3067293 w 4757195"/>
              <a:gd name="connsiteY12" fmla="*/ 219919 h 1030146"/>
              <a:gd name="connsiteX13" fmla="*/ 3310360 w 4757195"/>
              <a:gd name="connsiteY13" fmla="*/ 254642 h 1030146"/>
              <a:gd name="connsiteX14" fmla="*/ 3611302 w 4757195"/>
              <a:gd name="connsiteY14" fmla="*/ 219918 h 1030146"/>
              <a:gd name="connsiteX15" fmla="*/ 3865945 w 4757195"/>
              <a:gd name="connsiteY15" fmla="*/ 162045 h 1030146"/>
              <a:gd name="connsiteX16" fmla="*/ 4051140 w 4757195"/>
              <a:gd name="connsiteY16" fmla="*/ 92597 h 1030146"/>
              <a:gd name="connsiteX17" fmla="*/ 3946968 w 4757195"/>
              <a:gd name="connsiteY17" fmla="*/ 1030146 h 1030146"/>
              <a:gd name="connsiteX18" fmla="*/ 4247909 w 4757195"/>
              <a:gd name="connsiteY18" fmla="*/ 69447 h 1030146"/>
              <a:gd name="connsiteX19" fmla="*/ 4409955 w 4757195"/>
              <a:gd name="connsiteY19" fmla="*/ 81022 h 1030146"/>
              <a:gd name="connsiteX20" fmla="*/ 4757195 w 4757195"/>
              <a:gd name="connsiteY20" fmla="*/ 0 h 1030146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562583 w 4757195"/>
              <a:gd name="connsiteY6" fmla="*/ 381964 h 683795"/>
              <a:gd name="connsiteX7" fmla="*/ 1828800 w 4757195"/>
              <a:gd name="connsiteY7" fmla="*/ 300941 h 683795"/>
              <a:gd name="connsiteX8" fmla="*/ 2002421 w 4757195"/>
              <a:gd name="connsiteY8" fmla="*/ 289366 h 683795"/>
              <a:gd name="connsiteX9" fmla="*/ 2176040 w 4757195"/>
              <a:gd name="connsiteY9" fmla="*/ 254641 h 683795"/>
              <a:gd name="connsiteX10" fmla="*/ 2488558 w 4757195"/>
              <a:gd name="connsiteY10" fmla="*/ 231493 h 683795"/>
              <a:gd name="connsiteX11" fmla="*/ 2835797 w 4757195"/>
              <a:gd name="connsiteY11" fmla="*/ 173619 h 683795"/>
              <a:gd name="connsiteX12" fmla="*/ 3067293 w 4757195"/>
              <a:gd name="connsiteY12" fmla="*/ 219919 h 683795"/>
              <a:gd name="connsiteX13" fmla="*/ 3310360 w 4757195"/>
              <a:gd name="connsiteY13" fmla="*/ 254642 h 683795"/>
              <a:gd name="connsiteX14" fmla="*/ 3611302 w 4757195"/>
              <a:gd name="connsiteY14" fmla="*/ 219918 h 683795"/>
              <a:gd name="connsiteX15" fmla="*/ 3865945 w 4757195"/>
              <a:gd name="connsiteY15" fmla="*/ 162045 h 683795"/>
              <a:gd name="connsiteX16" fmla="*/ 4051140 w 4757195"/>
              <a:gd name="connsiteY16" fmla="*/ 92597 h 683795"/>
              <a:gd name="connsiteX17" fmla="*/ 4247909 w 4757195"/>
              <a:gd name="connsiteY17" fmla="*/ 69447 h 683795"/>
              <a:gd name="connsiteX18" fmla="*/ 4409955 w 4757195"/>
              <a:gd name="connsiteY18" fmla="*/ 81022 h 683795"/>
              <a:gd name="connsiteX19" fmla="*/ 4757195 w 4757195"/>
              <a:gd name="connsiteY19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365813 w 4757195"/>
              <a:gd name="connsiteY5" fmla="*/ 439837 h 683795"/>
              <a:gd name="connsiteX6" fmla="*/ 1562583 w 4757195"/>
              <a:gd name="connsiteY6" fmla="*/ 381964 h 683795"/>
              <a:gd name="connsiteX7" fmla="*/ 1828800 w 4757195"/>
              <a:gd name="connsiteY7" fmla="*/ 300941 h 683795"/>
              <a:gd name="connsiteX8" fmla="*/ 2002421 w 4757195"/>
              <a:gd name="connsiteY8" fmla="*/ 289366 h 683795"/>
              <a:gd name="connsiteX9" fmla="*/ 2176040 w 4757195"/>
              <a:gd name="connsiteY9" fmla="*/ 254641 h 683795"/>
              <a:gd name="connsiteX10" fmla="*/ 2488558 w 4757195"/>
              <a:gd name="connsiteY10" fmla="*/ 231493 h 683795"/>
              <a:gd name="connsiteX11" fmla="*/ 2835797 w 4757195"/>
              <a:gd name="connsiteY11" fmla="*/ 173619 h 683795"/>
              <a:gd name="connsiteX12" fmla="*/ 3067293 w 4757195"/>
              <a:gd name="connsiteY12" fmla="*/ 219919 h 683795"/>
              <a:gd name="connsiteX13" fmla="*/ 3310360 w 4757195"/>
              <a:gd name="connsiteY13" fmla="*/ 254642 h 683795"/>
              <a:gd name="connsiteX14" fmla="*/ 3611302 w 4757195"/>
              <a:gd name="connsiteY14" fmla="*/ 219918 h 683795"/>
              <a:gd name="connsiteX15" fmla="*/ 3865945 w 4757195"/>
              <a:gd name="connsiteY15" fmla="*/ 162045 h 683795"/>
              <a:gd name="connsiteX16" fmla="*/ 4051140 w 4757195"/>
              <a:gd name="connsiteY16" fmla="*/ 92597 h 683795"/>
              <a:gd name="connsiteX17" fmla="*/ 4247909 w 4757195"/>
              <a:gd name="connsiteY17" fmla="*/ 69447 h 683795"/>
              <a:gd name="connsiteX18" fmla="*/ 4409955 w 4757195"/>
              <a:gd name="connsiteY18" fmla="*/ 81022 h 683795"/>
              <a:gd name="connsiteX19" fmla="*/ 4757195 w 4757195"/>
              <a:gd name="connsiteY19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562583 w 4757195"/>
              <a:gd name="connsiteY6" fmla="*/ 381964 h 683795"/>
              <a:gd name="connsiteX7" fmla="*/ 1828800 w 4757195"/>
              <a:gd name="connsiteY7" fmla="*/ 300941 h 683795"/>
              <a:gd name="connsiteX8" fmla="*/ 2002421 w 4757195"/>
              <a:gd name="connsiteY8" fmla="*/ 289366 h 683795"/>
              <a:gd name="connsiteX9" fmla="*/ 2176040 w 4757195"/>
              <a:gd name="connsiteY9" fmla="*/ 254641 h 683795"/>
              <a:gd name="connsiteX10" fmla="*/ 2488558 w 4757195"/>
              <a:gd name="connsiteY10" fmla="*/ 231493 h 683795"/>
              <a:gd name="connsiteX11" fmla="*/ 2835797 w 4757195"/>
              <a:gd name="connsiteY11" fmla="*/ 173619 h 683795"/>
              <a:gd name="connsiteX12" fmla="*/ 3067293 w 4757195"/>
              <a:gd name="connsiteY12" fmla="*/ 219919 h 683795"/>
              <a:gd name="connsiteX13" fmla="*/ 3310360 w 4757195"/>
              <a:gd name="connsiteY13" fmla="*/ 254642 h 683795"/>
              <a:gd name="connsiteX14" fmla="*/ 3611302 w 4757195"/>
              <a:gd name="connsiteY14" fmla="*/ 219918 h 683795"/>
              <a:gd name="connsiteX15" fmla="*/ 3865945 w 4757195"/>
              <a:gd name="connsiteY15" fmla="*/ 162045 h 683795"/>
              <a:gd name="connsiteX16" fmla="*/ 4051140 w 4757195"/>
              <a:gd name="connsiteY16" fmla="*/ 92597 h 683795"/>
              <a:gd name="connsiteX17" fmla="*/ 4247909 w 4757195"/>
              <a:gd name="connsiteY17" fmla="*/ 69447 h 683795"/>
              <a:gd name="connsiteX18" fmla="*/ 4409955 w 4757195"/>
              <a:gd name="connsiteY18" fmla="*/ 81022 h 683795"/>
              <a:gd name="connsiteX19" fmla="*/ 4757195 w 4757195"/>
              <a:gd name="connsiteY19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562583 w 4757195"/>
              <a:gd name="connsiteY6" fmla="*/ 381964 h 683795"/>
              <a:gd name="connsiteX7" fmla="*/ 1828800 w 4757195"/>
              <a:gd name="connsiteY7" fmla="*/ 300941 h 683795"/>
              <a:gd name="connsiteX8" fmla="*/ 2002421 w 4757195"/>
              <a:gd name="connsiteY8" fmla="*/ 289366 h 683795"/>
              <a:gd name="connsiteX9" fmla="*/ 2176040 w 4757195"/>
              <a:gd name="connsiteY9" fmla="*/ 254641 h 683795"/>
              <a:gd name="connsiteX10" fmla="*/ 2488558 w 4757195"/>
              <a:gd name="connsiteY10" fmla="*/ 231493 h 683795"/>
              <a:gd name="connsiteX11" fmla="*/ 2835797 w 4757195"/>
              <a:gd name="connsiteY11" fmla="*/ 173619 h 683795"/>
              <a:gd name="connsiteX12" fmla="*/ 3067293 w 4757195"/>
              <a:gd name="connsiteY12" fmla="*/ 219919 h 683795"/>
              <a:gd name="connsiteX13" fmla="*/ 3310360 w 4757195"/>
              <a:gd name="connsiteY13" fmla="*/ 254642 h 683795"/>
              <a:gd name="connsiteX14" fmla="*/ 3611302 w 4757195"/>
              <a:gd name="connsiteY14" fmla="*/ 219918 h 683795"/>
              <a:gd name="connsiteX15" fmla="*/ 3865945 w 4757195"/>
              <a:gd name="connsiteY15" fmla="*/ 162045 h 683795"/>
              <a:gd name="connsiteX16" fmla="*/ 4051140 w 4757195"/>
              <a:gd name="connsiteY16" fmla="*/ 92597 h 683795"/>
              <a:gd name="connsiteX17" fmla="*/ 4247909 w 4757195"/>
              <a:gd name="connsiteY17" fmla="*/ 69447 h 683795"/>
              <a:gd name="connsiteX18" fmla="*/ 4409955 w 4757195"/>
              <a:gd name="connsiteY18" fmla="*/ 81022 h 683795"/>
              <a:gd name="connsiteX19" fmla="*/ 4757195 w 4757195"/>
              <a:gd name="connsiteY19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562583 w 4757195"/>
              <a:gd name="connsiteY6" fmla="*/ 381964 h 683795"/>
              <a:gd name="connsiteX7" fmla="*/ 1828800 w 4757195"/>
              <a:gd name="connsiteY7" fmla="*/ 300941 h 683795"/>
              <a:gd name="connsiteX8" fmla="*/ 2002421 w 4757195"/>
              <a:gd name="connsiteY8" fmla="*/ 289366 h 683795"/>
              <a:gd name="connsiteX9" fmla="*/ 2176040 w 4757195"/>
              <a:gd name="connsiteY9" fmla="*/ 254641 h 683795"/>
              <a:gd name="connsiteX10" fmla="*/ 2488558 w 4757195"/>
              <a:gd name="connsiteY10" fmla="*/ 231493 h 683795"/>
              <a:gd name="connsiteX11" fmla="*/ 2835797 w 4757195"/>
              <a:gd name="connsiteY11" fmla="*/ 173619 h 683795"/>
              <a:gd name="connsiteX12" fmla="*/ 3067293 w 4757195"/>
              <a:gd name="connsiteY12" fmla="*/ 219919 h 683795"/>
              <a:gd name="connsiteX13" fmla="*/ 3310360 w 4757195"/>
              <a:gd name="connsiteY13" fmla="*/ 254642 h 683795"/>
              <a:gd name="connsiteX14" fmla="*/ 3611302 w 4757195"/>
              <a:gd name="connsiteY14" fmla="*/ 219918 h 683795"/>
              <a:gd name="connsiteX15" fmla="*/ 3865945 w 4757195"/>
              <a:gd name="connsiteY15" fmla="*/ 162045 h 683795"/>
              <a:gd name="connsiteX16" fmla="*/ 4051140 w 4757195"/>
              <a:gd name="connsiteY16" fmla="*/ 92597 h 683795"/>
              <a:gd name="connsiteX17" fmla="*/ 4247909 w 4757195"/>
              <a:gd name="connsiteY17" fmla="*/ 69447 h 683795"/>
              <a:gd name="connsiteX18" fmla="*/ 4409955 w 4757195"/>
              <a:gd name="connsiteY18" fmla="*/ 81022 h 683795"/>
              <a:gd name="connsiteX19" fmla="*/ 4757195 w 4757195"/>
              <a:gd name="connsiteY19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828800 w 4757195"/>
              <a:gd name="connsiteY6" fmla="*/ 300941 h 683795"/>
              <a:gd name="connsiteX7" fmla="*/ 2002421 w 4757195"/>
              <a:gd name="connsiteY7" fmla="*/ 289366 h 683795"/>
              <a:gd name="connsiteX8" fmla="*/ 2176040 w 4757195"/>
              <a:gd name="connsiteY8" fmla="*/ 254641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002421 w 4757195"/>
              <a:gd name="connsiteY7" fmla="*/ 289366 h 683795"/>
              <a:gd name="connsiteX8" fmla="*/ 2176040 w 4757195"/>
              <a:gd name="connsiteY8" fmla="*/ 254641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176040 w 4757195"/>
              <a:gd name="connsiteY8" fmla="*/ 254641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176040 w 4757195"/>
              <a:gd name="connsiteY8" fmla="*/ 254641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488558 w 4757195"/>
              <a:gd name="connsiteY8" fmla="*/ 231493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85194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85194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85194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85194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067293 w 4757195"/>
              <a:gd name="connsiteY9" fmla="*/ 219919 h 683795"/>
              <a:gd name="connsiteX10" fmla="*/ 3310360 w 4757195"/>
              <a:gd name="connsiteY10" fmla="*/ 254642 h 683795"/>
              <a:gd name="connsiteX11" fmla="*/ 3611302 w 4757195"/>
              <a:gd name="connsiteY11" fmla="*/ 219918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310360 w 4757195"/>
              <a:gd name="connsiteY10" fmla="*/ 254642 h 683795"/>
              <a:gd name="connsiteX11" fmla="*/ 3611302 w 4757195"/>
              <a:gd name="connsiteY11" fmla="*/ 219918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611302 w 4757195"/>
              <a:gd name="connsiteY11" fmla="*/ 219918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4051140 w 4757195"/>
              <a:gd name="connsiteY12" fmla="*/ 92597 h 683795"/>
              <a:gd name="connsiteX13" fmla="*/ 4247909 w 4757195"/>
              <a:gd name="connsiteY13" fmla="*/ 69447 h 683795"/>
              <a:gd name="connsiteX14" fmla="*/ 4409955 w 4757195"/>
              <a:gd name="connsiteY14" fmla="*/ 81022 h 683795"/>
              <a:gd name="connsiteX15" fmla="*/ 4757195 w 4757195"/>
              <a:gd name="connsiteY15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4074289 w 4757195"/>
              <a:gd name="connsiteY12" fmla="*/ 219919 h 683795"/>
              <a:gd name="connsiteX13" fmla="*/ 4247909 w 4757195"/>
              <a:gd name="connsiteY13" fmla="*/ 69447 h 683795"/>
              <a:gd name="connsiteX14" fmla="*/ 4409955 w 4757195"/>
              <a:gd name="connsiteY14" fmla="*/ 81022 h 683795"/>
              <a:gd name="connsiteX15" fmla="*/ 4757195 w 4757195"/>
              <a:gd name="connsiteY15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4074289 w 4757195"/>
              <a:gd name="connsiteY12" fmla="*/ 219919 h 683795"/>
              <a:gd name="connsiteX13" fmla="*/ 4247909 w 4757195"/>
              <a:gd name="connsiteY13" fmla="*/ 69447 h 683795"/>
              <a:gd name="connsiteX14" fmla="*/ 4409955 w 4757195"/>
              <a:gd name="connsiteY14" fmla="*/ 81022 h 683795"/>
              <a:gd name="connsiteX15" fmla="*/ 4757195 w 4757195"/>
              <a:gd name="connsiteY15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4074289 w 4757195"/>
              <a:gd name="connsiteY12" fmla="*/ 219919 h 683795"/>
              <a:gd name="connsiteX13" fmla="*/ 4409955 w 4757195"/>
              <a:gd name="connsiteY13" fmla="*/ 81022 h 683795"/>
              <a:gd name="connsiteX14" fmla="*/ 4757195 w 4757195"/>
              <a:gd name="connsiteY14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4074289 w 4757195"/>
              <a:gd name="connsiteY12" fmla="*/ 219919 h 683795"/>
              <a:gd name="connsiteX13" fmla="*/ 4421529 w 4757195"/>
              <a:gd name="connsiteY13" fmla="*/ 150470 h 683795"/>
              <a:gd name="connsiteX14" fmla="*/ 4757195 w 4757195"/>
              <a:gd name="connsiteY14" fmla="*/ 0 h 683795"/>
              <a:gd name="connsiteX0" fmla="*/ 0 w 4745620"/>
              <a:gd name="connsiteY0" fmla="*/ 601883 h 602773"/>
              <a:gd name="connsiteX1" fmla="*/ 312517 w 4745620"/>
              <a:gd name="connsiteY1" fmla="*/ 544009 h 602773"/>
              <a:gd name="connsiteX2" fmla="*/ 659758 w 4745620"/>
              <a:gd name="connsiteY2" fmla="*/ 474562 h 602773"/>
              <a:gd name="connsiteX3" fmla="*/ 972274 w 4745620"/>
              <a:gd name="connsiteY3" fmla="*/ 451413 h 602773"/>
              <a:gd name="connsiteX4" fmla="*/ 1226918 w 4745620"/>
              <a:gd name="connsiteY4" fmla="*/ 451412 h 602773"/>
              <a:gd name="connsiteX5" fmla="*/ 1574157 w 4745620"/>
              <a:gd name="connsiteY5" fmla="*/ 439838 h 602773"/>
              <a:gd name="connsiteX6" fmla="*/ 1967696 w 4745620"/>
              <a:gd name="connsiteY6" fmla="*/ 405114 h 602773"/>
              <a:gd name="connsiteX7" fmla="*/ 2303362 w 4745620"/>
              <a:gd name="connsiteY7" fmla="*/ 416688 h 602773"/>
              <a:gd name="connsiteX8" fmla="*/ 2777925 w 4745620"/>
              <a:gd name="connsiteY8" fmla="*/ 393539 h 602773"/>
              <a:gd name="connsiteX9" fmla="*/ 3113592 w 4745620"/>
              <a:gd name="connsiteY9" fmla="*/ 300943 h 602773"/>
              <a:gd name="connsiteX10" fmla="*/ 3437682 w 4745620"/>
              <a:gd name="connsiteY10" fmla="*/ 254643 h 602773"/>
              <a:gd name="connsiteX11" fmla="*/ 3738623 w 4745620"/>
              <a:gd name="connsiteY11" fmla="*/ 185195 h 602773"/>
              <a:gd name="connsiteX12" fmla="*/ 4074289 w 4745620"/>
              <a:gd name="connsiteY12" fmla="*/ 138897 h 602773"/>
              <a:gd name="connsiteX13" fmla="*/ 4421529 w 4745620"/>
              <a:gd name="connsiteY13" fmla="*/ 69448 h 602773"/>
              <a:gd name="connsiteX14" fmla="*/ 4745620 w 4745620"/>
              <a:gd name="connsiteY14" fmla="*/ 0 h 602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45620" h="602773">
                <a:moveTo>
                  <a:pt x="0" y="601883"/>
                </a:moveTo>
                <a:cubicBezTo>
                  <a:pt x="38582" y="609599"/>
                  <a:pt x="202557" y="565229"/>
                  <a:pt x="312517" y="544009"/>
                </a:cubicBezTo>
                <a:cubicBezTo>
                  <a:pt x="422477" y="522789"/>
                  <a:pt x="549799" y="489995"/>
                  <a:pt x="659758" y="474562"/>
                </a:cubicBezTo>
                <a:cubicBezTo>
                  <a:pt x="769717" y="459129"/>
                  <a:pt x="814087" y="447555"/>
                  <a:pt x="972274" y="451413"/>
                </a:cubicBezTo>
                <a:cubicBezTo>
                  <a:pt x="1066801" y="457200"/>
                  <a:pt x="1126604" y="453341"/>
                  <a:pt x="1226918" y="451412"/>
                </a:cubicBezTo>
                <a:cubicBezTo>
                  <a:pt x="1327232" y="449483"/>
                  <a:pt x="1450694" y="447554"/>
                  <a:pt x="1574157" y="439838"/>
                </a:cubicBezTo>
                <a:cubicBezTo>
                  <a:pt x="1697620" y="432122"/>
                  <a:pt x="1896319" y="443696"/>
                  <a:pt x="1967696" y="405114"/>
                </a:cubicBezTo>
                <a:cubicBezTo>
                  <a:pt x="2039073" y="366532"/>
                  <a:pt x="2168324" y="418617"/>
                  <a:pt x="2303362" y="416688"/>
                </a:cubicBezTo>
                <a:cubicBezTo>
                  <a:pt x="2438400" y="414759"/>
                  <a:pt x="2642887" y="412830"/>
                  <a:pt x="2777925" y="393539"/>
                </a:cubicBezTo>
                <a:cubicBezTo>
                  <a:pt x="2912963" y="374248"/>
                  <a:pt x="3003633" y="324092"/>
                  <a:pt x="3113592" y="300943"/>
                </a:cubicBezTo>
                <a:cubicBezTo>
                  <a:pt x="3223551" y="277794"/>
                  <a:pt x="3333510" y="273934"/>
                  <a:pt x="3437682" y="254643"/>
                </a:cubicBezTo>
                <a:cubicBezTo>
                  <a:pt x="3541854" y="235352"/>
                  <a:pt x="3670499" y="151134"/>
                  <a:pt x="3738623" y="185195"/>
                </a:cubicBezTo>
                <a:cubicBezTo>
                  <a:pt x="3840866" y="144684"/>
                  <a:pt x="3960471" y="158188"/>
                  <a:pt x="4074289" y="138897"/>
                </a:cubicBezTo>
                <a:cubicBezTo>
                  <a:pt x="4188107" y="119606"/>
                  <a:pt x="4309641" y="92597"/>
                  <a:pt x="4421529" y="69448"/>
                </a:cubicBezTo>
                <a:cubicBezTo>
                  <a:pt x="4533417" y="46299"/>
                  <a:pt x="4702215" y="4823"/>
                  <a:pt x="4745620" y="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45FA71E-1010-4E2C-87FC-CF5673863AF6}"/>
              </a:ext>
            </a:extLst>
          </p:cNvPr>
          <p:cNvSpPr/>
          <p:nvPr/>
        </p:nvSpPr>
        <p:spPr>
          <a:xfrm>
            <a:off x="16713" y="296484"/>
            <a:ext cx="4745620" cy="602773"/>
          </a:xfrm>
          <a:custGeom>
            <a:avLst/>
            <a:gdLst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208345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476983 w 4722484"/>
              <a:gd name="connsiteY13" fmla="*/ 393539 h 868101"/>
              <a:gd name="connsiteX14" fmla="*/ 2615880 w 4722484"/>
              <a:gd name="connsiteY14" fmla="*/ 474562 h 868101"/>
              <a:gd name="connsiteX15" fmla="*/ 2824223 w 4722484"/>
              <a:gd name="connsiteY15" fmla="*/ 393539 h 868101"/>
              <a:gd name="connsiteX16" fmla="*/ 3125165 w 4722484"/>
              <a:gd name="connsiteY16" fmla="*/ 405113 h 868101"/>
              <a:gd name="connsiteX17" fmla="*/ 3217762 w 4722484"/>
              <a:gd name="connsiteY17" fmla="*/ 474562 h 868101"/>
              <a:gd name="connsiteX18" fmla="*/ 3333509 w 4722484"/>
              <a:gd name="connsiteY18" fmla="*/ 520860 h 868101"/>
              <a:gd name="connsiteX19" fmla="*/ 3402957 w 4722484"/>
              <a:gd name="connsiteY19" fmla="*/ 555584 h 868101"/>
              <a:gd name="connsiteX20" fmla="*/ 3426107 w 4722484"/>
              <a:gd name="connsiteY20" fmla="*/ 578734 h 868101"/>
              <a:gd name="connsiteX21" fmla="*/ 3495555 w 4722484"/>
              <a:gd name="connsiteY21" fmla="*/ 601883 h 868101"/>
              <a:gd name="connsiteX22" fmla="*/ 3530279 w 4722484"/>
              <a:gd name="connsiteY22" fmla="*/ 613458 h 868101"/>
              <a:gd name="connsiteX23" fmla="*/ 3599727 w 4722484"/>
              <a:gd name="connsiteY23" fmla="*/ 659756 h 868101"/>
              <a:gd name="connsiteX24" fmla="*/ 3703899 w 4722484"/>
              <a:gd name="connsiteY24" fmla="*/ 694481 h 868101"/>
              <a:gd name="connsiteX25" fmla="*/ 3738623 w 4722484"/>
              <a:gd name="connsiteY25" fmla="*/ 706055 h 868101"/>
              <a:gd name="connsiteX26" fmla="*/ 3935393 w 4722484"/>
              <a:gd name="connsiteY26" fmla="*/ 717630 h 868101"/>
              <a:gd name="connsiteX27" fmla="*/ 3970117 w 4722484"/>
              <a:gd name="connsiteY27" fmla="*/ 729205 h 868101"/>
              <a:gd name="connsiteX28" fmla="*/ 4016416 w 4722484"/>
              <a:gd name="connsiteY28" fmla="*/ 740779 h 868101"/>
              <a:gd name="connsiteX29" fmla="*/ 4039565 w 4722484"/>
              <a:gd name="connsiteY29" fmla="*/ 763929 h 868101"/>
              <a:gd name="connsiteX30" fmla="*/ 4143737 w 4722484"/>
              <a:gd name="connsiteY30" fmla="*/ 821802 h 868101"/>
              <a:gd name="connsiteX31" fmla="*/ 4201610 w 4722484"/>
              <a:gd name="connsiteY31" fmla="*/ 833377 h 868101"/>
              <a:gd name="connsiteX32" fmla="*/ 4467828 w 4722484"/>
              <a:gd name="connsiteY32" fmla="*/ 844951 h 868101"/>
              <a:gd name="connsiteX33" fmla="*/ 4514127 w 4722484"/>
              <a:gd name="connsiteY33" fmla="*/ 856526 h 868101"/>
              <a:gd name="connsiteX34" fmla="*/ 4548851 w 4722484"/>
              <a:gd name="connsiteY34" fmla="*/ 868101 h 868101"/>
              <a:gd name="connsiteX35" fmla="*/ 4606724 w 4722484"/>
              <a:gd name="connsiteY35" fmla="*/ 856526 h 868101"/>
              <a:gd name="connsiteX36" fmla="*/ 4722471 w 4722484"/>
              <a:gd name="connsiteY36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016416 w 4722484"/>
              <a:gd name="connsiteY21" fmla="*/ 740779 h 868101"/>
              <a:gd name="connsiteX22" fmla="*/ 4143737 w 4722484"/>
              <a:gd name="connsiteY22" fmla="*/ 821802 h 868101"/>
              <a:gd name="connsiteX23" fmla="*/ 4201610 w 4722484"/>
              <a:gd name="connsiteY23" fmla="*/ 833377 h 868101"/>
              <a:gd name="connsiteX24" fmla="*/ 4467828 w 4722484"/>
              <a:gd name="connsiteY24" fmla="*/ 844951 h 868101"/>
              <a:gd name="connsiteX25" fmla="*/ 4514127 w 4722484"/>
              <a:gd name="connsiteY25" fmla="*/ 856526 h 868101"/>
              <a:gd name="connsiteX26" fmla="*/ 4548851 w 4722484"/>
              <a:gd name="connsiteY26" fmla="*/ 868101 h 868101"/>
              <a:gd name="connsiteX27" fmla="*/ 4606724 w 4722484"/>
              <a:gd name="connsiteY27" fmla="*/ 856526 h 868101"/>
              <a:gd name="connsiteX28" fmla="*/ 4722471 w 4722484"/>
              <a:gd name="connsiteY2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467828 w 4722484"/>
              <a:gd name="connsiteY22" fmla="*/ 844951 h 868101"/>
              <a:gd name="connsiteX23" fmla="*/ 4514127 w 4722484"/>
              <a:gd name="connsiteY23" fmla="*/ 856526 h 868101"/>
              <a:gd name="connsiteX24" fmla="*/ 4548851 w 4722484"/>
              <a:gd name="connsiteY24" fmla="*/ 868101 h 868101"/>
              <a:gd name="connsiteX25" fmla="*/ 4606724 w 4722484"/>
              <a:gd name="connsiteY25" fmla="*/ 856526 h 868101"/>
              <a:gd name="connsiteX26" fmla="*/ 4722471 w 4722484"/>
              <a:gd name="connsiteY26" fmla="*/ 833377 h 868101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71"/>
              <a:gd name="connsiteY0" fmla="*/ 0 h 891548"/>
              <a:gd name="connsiteX1" fmla="*/ 254643 w 4722471"/>
              <a:gd name="connsiteY1" fmla="*/ 11574 h 891548"/>
              <a:gd name="connsiteX2" fmla="*/ 451413 w 4722471"/>
              <a:gd name="connsiteY2" fmla="*/ 46298 h 891548"/>
              <a:gd name="connsiteX3" fmla="*/ 833378 w 4722471"/>
              <a:gd name="connsiteY3" fmla="*/ 92597 h 891548"/>
              <a:gd name="connsiteX4" fmla="*/ 1088021 w 4722471"/>
              <a:gd name="connsiteY4" fmla="*/ 162045 h 891548"/>
              <a:gd name="connsiteX5" fmla="*/ 1319514 w 4722471"/>
              <a:gd name="connsiteY5" fmla="*/ 208344 h 891548"/>
              <a:gd name="connsiteX6" fmla="*/ 1539433 w 4722471"/>
              <a:gd name="connsiteY6" fmla="*/ 138896 h 891548"/>
              <a:gd name="connsiteX7" fmla="*/ 1689904 w 4722471"/>
              <a:gd name="connsiteY7" fmla="*/ 173619 h 891548"/>
              <a:gd name="connsiteX8" fmla="*/ 1863525 w 4722471"/>
              <a:gd name="connsiteY8" fmla="*/ 254643 h 891548"/>
              <a:gd name="connsiteX9" fmla="*/ 2037145 w 4722471"/>
              <a:gd name="connsiteY9" fmla="*/ 347240 h 891548"/>
              <a:gd name="connsiteX10" fmla="*/ 2199191 w 4722471"/>
              <a:gd name="connsiteY10" fmla="*/ 300941 h 891548"/>
              <a:gd name="connsiteX11" fmla="*/ 2326512 w 4722471"/>
              <a:gd name="connsiteY11" fmla="*/ 347240 h 891548"/>
              <a:gd name="connsiteX12" fmla="*/ 2476983 w 4722471"/>
              <a:gd name="connsiteY12" fmla="*/ 393539 h 891548"/>
              <a:gd name="connsiteX13" fmla="*/ 2615880 w 4722471"/>
              <a:gd name="connsiteY13" fmla="*/ 474562 h 891548"/>
              <a:gd name="connsiteX14" fmla="*/ 2824223 w 4722471"/>
              <a:gd name="connsiteY14" fmla="*/ 393539 h 891548"/>
              <a:gd name="connsiteX15" fmla="*/ 3009418 w 4722471"/>
              <a:gd name="connsiteY15" fmla="*/ 393539 h 891548"/>
              <a:gd name="connsiteX16" fmla="*/ 3171463 w 4722471"/>
              <a:gd name="connsiteY16" fmla="*/ 428263 h 891548"/>
              <a:gd name="connsiteX17" fmla="*/ 3333509 w 4722471"/>
              <a:gd name="connsiteY17" fmla="*/ 520860 h 891548"/>
              <a:gd name="connsiteX18" fmla="*/ 3530279 w 4722471"/>
              <a:gd name="connsiteY18" fmla="*/ 613458 h 891548"/>
              <a:gd name="connsiteX19" fmla="*/ 3703899 w 4722471"/>
              <a:gd name="connsiteY19" fmla="*/ 694481 h 891548"/>
              <a:gd name="connsiteX20" fmla="*/ 3935393 w 4722471"/>
              <a:gd name="connsiteY20" fmla="*/ 717630 h 891548"/>
              <a:gd name="connsiteX21" fmla="*/ 4143737 w 4722471"/>
              <a:gd name="connsiteY21" fmla="*/ 821802 h 891548"/>
              <a:gd name="connsiteX22" fmla="*/ 4352081 w 4722471"/>
              <a:gd name="connsiteY22" fmla="*/ 891250 h 891548"/>
              <a:gd name="connsiteX23" fmla="*/ 4514127 w 4722471"/>
              <a:gd name="connsiteY23" fmla="*/ 856526 h 891548"/>
              <a:gd name="connsiteX24" fmla="*/ 4548851 w 4722471"/>
              <a:gd name="connsiteY24" fmla="*/ 868101 h 891548"/>
              <a:gd name="connsiteX25" fmla="*/ 4722471 w 4722471"/>
              <a:gd name="connsiteY25" fmla="*/ 833377 h 891548"/>
              <a:gd name="connsiteX0" fmla="*/ 0 w 4722471"/>
              <a:gd name="connsiteY0" fmla="*/ 0 h 891601"/>
              <a:gd name="connsiteX1" fmla="*/ 254643 w 4722471"/>
              <a:gd name="connsiteY1" fmla="*/ 11574 h 891601"/>
              <a:gd name="connsiteX2" fmla="*/ 451413 w 4722471"/>
              <a:gd name="connsiteY2" fmla="*/ 46298 h 891601"/>
              <a:gd name="connsiteX3" fmla="*/ 833378 w 4722471"/>
              <a:gd name="connsiteY3" fmla="*/ 92597 h 891601"/>
              <a:gd name="connsiteX4" fmla="*/ 1088021 w 4722471"/>
              <a:gd name="connsiteY4" fmla="*/ 162045 h 891601"/>
              <a:gd name="connsiteX5" fmla="*/ 1319514 w 4722471"/>
              <a:gd name="connsiteY5" fmla="*/ 208344 h 891601"/>
              <a:gd name="connsiteX6" fmla="*/ 1539433 w 4722471"/>
              <a:gd name="connsiteY6" fmla="*/ 138896 h 891601"/>
              <a:gd name="connsiteX7" fmla="*/ 1689904 w 4722471"/>
              <a:gd name="connsiteY7" fmla="*/ 173619 h 891601"/>
              <a:gd name="connsiteX8" fmla="*/ 1863525 w 4722471"/>
              <a:gd name="connsiteY8" fmla="*/ 254643 h 891601"/>
              <a:gd name="connsiteX9" fmla="*/ 2037145 w 4722471"/>
              <a:gd name="connsiteY9" fmla="*/ 347240 h 891601"/>
              <a:gd name="connsiteX10" fmla="*/ 2199191 w 4722471"/>
              <a:gd name="connsiteY10" fmla="*/ 300941 h 891601"/>
              <a:gd name="connsiteX11" fmla="*/ 2326512 w 4722471"/>
              <a:gd name="connsiteY11" fmla="*/ 347240 h 891601"/>
              <a:gd name="connsiteX12" fmla="*/ 2476983 w 4722471"/>
              <a:gd name="connsiteY12" fmla="*/ 393539 h 891601"/>
              <a:gd name="connsiteX13" fmla="*/ 2615880 w 4722471"/>
              <a:gd name="connsiteY13" fmla="*/ 474562 h 891601"/>
              <a:gd name="connsiteX14" fmla="*/ 2824223 w 4722471"/>
              <a:gd name="connsiteY14" fmla="*/ 393539 h 891601"/>
              <a:gd name="connsiteX15" fmla="*/ 3009418 w 4722471"/>
              <a:gd name="connsiteY15" fmla="*/ 393539 h 891601"/>
              <a:gd name="connsiteX16" fmla="*/ 3171463 w 4722471"/>
              <a:gd name="connsiteY16" fmla="*/ 428263 h 891601"/>
              <a:gd name="connsiteX17" fmla="*/ 3333509 w 4722471"/>
              <a:gd name="connsiteY17" fmla="*/ 520860 h 891601"/>
              <a:gd name="connsiteX18" fmla="*/ 3530279 w 4722471"/>
              <a:gd name="connsiteY18" fmla="*/ 613458 h 891601"/>
              <a:gd name="connsiteX19" fmla="*/ 3703899 w 4722471"/>
              <a:gd name="connsiteY19" fmla="*/ 694481 h 891601"/>
              <a:gd name="connsiteX20" fmla="*/ 3935393 w 4722471"/>
              <a:gd name="connsiteY20" fmla="*/ 717630 h 891601"/>
              <a:gd name="connsiteX21" fmla="*/ 4143737 w 4722471"/>
              <a:gd name="connsiteY21" fmla="*/ 821802 h 891601"/>
              <a:gd name="connsiteX22" fmla="*/ 4352081 w 4722471"/>
              <a:gd name="connsiteY22" fmla="*/ 891250 h 891601"/>
              <a:gd name="connsiteX23" fmla="*/ 4514127 w 4722471"/>
              <a:gd name="connsiteY23" fmla="*/ 856526 h 891601"/>
              <a:gd name="connsiteX24" fmla="*/ 4722471 w 4722471"/>
              <a:gd name="connsiteY24" fmla="*/ 833377 h 891601"/>
              <a:gd name="connsiteX0" fmla="*/ 0 w 4722471"/>
              <a:gd name="connsiteY0" fmla="*/ 0 h 916357"/>
              <a:gd name="connsiteX1" fmla="*/ 254643 w 4722471"/>
              <a:gd name="connsiteY1" fmla="*/ 11574 h 916357"/>
              <a:gd name="connsiteX2" fmla="*/ 451413 w 4722471"/>
              <a:gd name="connsiteY2" fmla="*/ 46298 h 916357"/>
              <a:gd name="connsiteX3" fmla="*/ 833378 w 4722471"/>
              <a:gd name="connsiteY3" fmla="*/ 92597 h 916357"/>
              <a:gd name="connsiteX4" fmla="*/ 1088021 w 4722471"/>
              <a:gd name="connsiteY4" fmla="*/ 162045 h 916357"/>
              <a:gd name="connsiteX5" fmla="*/ 1319514 w 4722471"/>
              <a:gd name="connsiteY5" fmla="*/ 208344 h 916357"/>
              <a:gd name="connsiteX6" fmla="*/ 1539433 w 4722471"/>
              <a:gd name="connsiteY6" fmla="*/ 138896 h 916357"/>
              <a:gd name="connsiteX7" fmla="*/ 1689904 w 4722471"/>
              <a:gd name="connsiteY7" fmla="*/ 173619 h 916357"/>
              <a:gd name="connsiteX8" fmla="*/ 1863525 w 4722471"/>
              <a:gd name="connsiteY8" fmla="*/ 254643 h 916357"/>
              <a:gd name="connsiteX9" fmla="*/ 2037145 w 4722471"/>
              <a:gd name="connsiteY9" fmla="*/ 347240 h 916357"/>
              <a:gd name="connsiteX10" fmla="*/ 2199191 w 4722471"/>
              <a:gd name="connsiteY10" fmla="*/ 300941 h 916357"/>
              <a:gd name="connsiteX11" fmla="*/ 2326512 w 4722471"/>
              <a:gd name="connsiteY11" fmla="*/ 347240 h 916357"/>
              <a:gd name="connsiteX12" fmla="*/ 2476983 w 4722471"/>
              <a:gd name="connsiteY12" fmla="*/ 393539 h 916357"/>
              <a:gd name="connsiteX13" fmla="*/ 2615880 w 4722471"/>
              <a:gd name="connsiteY13" fmla="*/ 474562 h 916357"/>
              <a:gd name="connsiteX14" fmla="*/ 2824223 w 4722471"/>
              <a:gd name="connsiteY14" fmla="*/ 393539 h 916357"/>
              <a:gd name="connsiteX15" fmla="*/ 3009418 w 4722471"/>
              <a:gd name="connsiteY15" fmla="*/ 393539 h 916357"/>
              <a:gd name="connsiteX16" fmla="*/ 3171463 w 4722471"/>
              <a:gd name="connsiteY16" fmla="*/ 428263 h 916357"/>
              <a:gd name="connsiteX17" fmla="*/ 3333509 w 4722471"/>
              <a:gd name="connsiteY17" fmla="*/ 520860 h 916357"/>
              <a:gd name="connsiteX18" fmla="*/ 3530279 w 4722471"/>
              <a:gd name="connsiteY18" fmla="*/ 613458 h 916357"/>
              <a:gd name="connsiteX19" fmla="*/ 3703899 w 4722471"/>
              <a:gd name="connsiteY19" fmla="*/ 694481 h 916357"/>
              <a:gd name="connsiteX20" fmla="*/ 3935393 w 4722471"/>
              <a:gd name="connsiteY20" fmla="*/ 717630 h 916357"/>
              <a:gd name="connsiteX21" fmla="*/ 4143737 w 4722471"/>
              <a:gd name="connsiteY21" fmla="*/ 821802 h 916357"/>
              <a:gd name="connsiteX22" fmla="*/ 4352081 w 4722471"/>
              <a:gd name="connsiteY22" fmla="*/ 891250 h 916357"/>
              <a:gd name="connsiteX23" fmla="*/ 4548851 w 4722471"/>
              <a:gd name="connsiteY23" fmla="*/ 914400 h 916357"/>
              <a:gd name="connsiteX24" fmla="*/ 4722471 w 4722471"/>
              <a:gd name="connsiteY24" fmla="*/ 833377 h 916357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833378 w 4745620"/>
              <a:gd name="connsiteY3" fmla="*/ 92597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09013 w 4745620"/>
              <a:gd name="connsiteY21" fmla="*/ 868101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60926"/>
              <a:gd name="connsiteX1" fmla="*/ 254643 w 4745620"/>
              <a:gd name="connsiteY1" fmla="*/ 11574 h 960926"/>
              <a:gd name="connsiteX2" fmla="*/ 451413 w 4745620"/>
              <a:gd name="connsiteY2" fmla="*/ 46298 h 960926"/>
              <a:gd name="connsiteX3" fmla="*/ 798654 w 4745620"/>
              <a:gd name="connsiteY3" fmla="*/ 127321 h 960926"/>
              <a:gd name="connsiteX4" fmla="*/ 1088021 w 4745620"/>
              <a:gd name="connsiteY4" fmla="*/ 208344 h 960926"/>
              <a:gd name="connsiteX5" fmla="*/ 1319514 w 4745620"/>
              <a:gd name="connsiteY5" fmla="*/ 208344 h 960926"/>
              <a:gd name="connsiteX6" fmla="*/ 1539433 w 4745620"/>
              <a:gd name="connsiteY6" fmla="*/ 138896 h 960926"/>
              <a:gd name="connsiteX7" fmla="*/ 1689904 w 4745620"/>
              <a:gd name="connsiteY7" fmla="*/ 173619 h 960926"/>
              <a:gd name="connsiteX8" fmla="*/ 1863525 w 4745620"/>
              <a:gd name="connsiteY8" fmla="*/ 254643 h 960926"/>
              <a:gd name="connsiteX9" fmla="*/ 2048720 w 4745620"/>
              <a:gd name="connsiteY9" fmla="*/ 393539 h 960926"/>
              <a:gd name="connsiteX10" fmla="*/ 2176042 w 4745620"/>
              <a:gd name="connsiteY10" fmla="*/ 405113 h 960926"/>
              <a:gd name="connsiteX11" fmla="*/ 2338086 w 4745620"/>
              <a:gd name="connsiteY11" fmla="*/ 474561 h 960926"/>
              <a:gd name="connsiteX12" fmla="*/ 2488557 w 4745620"/>
              <a:gd name="connsiteY12" fmla="*/ 532435 h 960926"/>
              <a:gd name="connsiteX13" fmla="*/ 2615880 w 4745620"/>
              <a:gd name="connsiteY13" fmla="*/ 474562 h 960926"/>
              <a:gd name="connsiteX14" fmla="*/ 2824223 w 4745620"/>
              <a:gd name="connsiteY14" fmla="*/ 393539 h 960926"/>
              <a:gd name="connsiteX15" fmla="*/ 3009418 w 4745620"/>
              <a:gd name="connsiteY15" fmla="*/ 393539 h 960926"/>
              <a:gd name="connsiteX16" fmla="*/ 3171463 w 4745620"/>
              <a:gd name="connsiteY16" fmla="*/ 428263 h 960926"/>
              <a:gd name="connsiteX17" fmla="*/ 3333509 w 4745620"/>
              <a:gd name="connsiteY17" fmla="*/ 520860 h 960926"/>
              <a:gd name="connsiteX18" fmla="*/ 3472406 w 4745620"/>
              <a:gd name="connsiteY18" fmla="*/ 613458 h 960926"/>
              <a:gd name="connsiteX19" fmla="*/ 3703899 w 4745620"/>
              <a:gd name="connsiteY19" fmla="*/ 694481 h 960926"/>
              <a:gd name="connsiteX20" fmla="*/ 3935393 w 4745620"/>
              <a:gd name="connsiteY20" fmla="*/ 717630 h 960926"/>
              <a:gd name="connsiteX21" fmla="*/ 4109013 w 4745620"/>
              <a:gd name="connsiteY21" fmla="*/ 868101 h 960926"/>
              <a:gd name="connsiteX22" fmla="*/ 4352081 w 4745620"/>
              <a:gd name="connsiteY22" fmla="*/ 960698 h 960926"/>
              <a:gd name="connsiteX23" fmla="*/ 4548851 w 4745620"/>
              <a:gd name="connsiteY23" fmla="*/ 914400 h 960926"/>
              <a:gd name="connsiteX24" fmla="*/ 4745620 w 4745620"/>
              <a:gd name="connsiteY24" fmla="*/ 937550 h 960926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71463 w 4745620"/>
              <a:gd name="connsiteY16" fmla="*/ 428263 h 963591"/>
              <a:gd name="connsiteX17" fmla="*/ 3333509 w 4745620"/>
              <a:gd name="connsiteY17" fmla="*/ 520860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71463 w 4745620"/>
              <a:gd name="connsiteY16" fmla="*/ 42826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13590 w 4745620"/>
              <a:gd name="connsiteY16" fmla="*/ 25464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2766350 w 4745620"/>
              <a:gd name="connsiteY15" fmla="*/ 104172 h 963591"/>
              <a:gd name="connsiteX16" fmla="*/ 3113590 w 4745620"/>
              <a:gd name="connsiteY16" fmla="*/ 25464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592729 w 4745620"/>
              <a:gd name="connsiteY14" fmla="*/ 23149 h 963591"/>
              <a:gd name="connsiteX15" fmla="*/ 2766350 w 4745620"/>
              <a:gd name="connsiteY15" fmla="*/ 104172 h 963591"/>
              <a:gd name="connsiteX16" fmla="*/ 3113590 w 4745620"/>
              <a:gd name="connsiteY16" fmla="*/ 25464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592729 w 4745620"/>
              <a:gd name="connsiteY14" fmla="*/ 23149 h 963591"/>
              <a:gd name="connsiteX15" fmla="*/ 2858948 w 4745620"/>
              <a:gd name="connsiteY15" fmla="*/ 104172 h 963591"/>
              <a:gd name="connsiteX16" fmla="*/ 3113590 w 4745620"/>
              <a:gd name="connsiteY16" fmla="*/ 25464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144771 h 1108362"/>
              <a:gd name="connsiteX1" fmla="*/ 254643 w 4745620"/>
              <a:gd name="connsiteY1" fmla="*/ 156345 h 1108362"/>
              <a:gd name="connsiteX2" fmla="*/ 451413 w 4745620"/>
              <a:gd name="connsiteY2" fmla="*/ 191069 h 1108362"/>
              <a:gd name="connsiteX3" fmla="*/ 798654 w 4745620"/>
              <a:gd name="connsiteY3" fmla="*/ 272092 h 1108362"/>
              <a:gd name="connsiteX4" fmla="*/ 1088021 w 4745620"/>
              <a:gd name="connsiteY4" fmla="*/ 353115 h 1108362"/>
              <a:gd name="connsiteX5" fmla="*/ 1319514 w 4745620"/>
              <a:gd name="connsiteY5" fmla="*/ 353115 h 1108362"/>
              <a:gd name="connsiteX6" fmla="*/ 1539433 w 4745620"/>
              <a:gd name="connsiteY6" fmla="*/ 283667 h 1108362"/>
              <a:gd name="connsiteX7" fmla="*/ 1689904 w 4745620"/>
              <a:gd name="connsiteY7" fmla="*/ 318390 h 1108362"/>
              <a:gd name="connsiteX8" fmla="*/ 1863525 w 4745620"/>
              <a:gd name="connsiteY8" fmla="*/ 399414 h 1108362"/>
              <a:gd name="connsiteX9" fmla="*/ 2048720 w 4745620"/>
              <a:gd name="connsiteY9" fmla="*/ 538310 h 1108362"/>
              <a:gd name="connsiteX10" fmla="*/ 2176042 w 4745620"/>
              <a:gd name="connsiteY10" fmla="*/ 549884 h 1108362"/>
              <a:gd name="connsiteX11" fmla="*/ 2338086 w 4745620"/>
              <a:gd name="connsiteY11" fmla="*/ 619332 h 1108362"/>
              <a:gd name="connsiteX12" fmla="*/ 2488557 w 4745620"/>
              <a:gd name="connsiteY12" fmla="*/ 677206 h 1108362"/>
              <a:gd name="connsiteX13" fmla="*/ 2349662 w 4745620"/>
              <a:gd name="connsiteY13" fmla="*/ 17449 h 1108362"/>
              <a:gd name="connsiteX14" fmla="*/ 2592729 w 4745620"/>
              <a:gd name="connsiteY14" fmla="*/ 167920 h 1108362"/>
              <a:gd name="connsiteX15" fmla="*/ 2858948 w 4745620"/>
              <a:gd name="connsiteY15" fmla="*/ 248943 h 1108362"/>
              <a:gd name="connsiteX16" fmla="*/ 3113590 w 4745620"/>
              <a:gd name="connsiteY16" fmla="*/ 399414 h 1108362"/>
              <a:gd name="connsiteX17" fmla="*/ 3333509 w 4745620"/>
              <a:gd name="connsiteY17" fmla="*/ 538310 h 1108362"/>
              <a:gd name="connsiteX18" fmla="*/ 3472406 w 4745620"/>
              <a:gd name="connsiteY18" fmla="*/ 758229 h 1108362"/>
              <a:gd name="connsiteX19" fmla="*/ 3703899 w 4745620"/>
              <a:gd name="connsiteY19" fmla="*/ 839252 h 1108362"/>
              <a:gd name="connsiteX20" fmla="*/ 3935393 w 4745620"/>
              <a:gd name="connsiteY20" fmla="*/ 862401 h 1108362"/>
              <a:gd name="connsiteX21" fmla="*/ 4109013 w 4745620"/>
              <a:gd name="connsiteY21" fmla="*/ 1012872 h 1108362"/>
              <a:gd name="connsiteX22" fmla="*/ 4352081 w 4745620"/>
              <a:gd name="connsiteY22" fmla="*/ 1105469 h 1108362"/>
              <a:gd name="connsiteX23" fmla="*/ 4548851 w 4745620"/>
              <a:gd name="connsiteY23" fmla="*/ 1105469 h 1108362"/>
              <a:gd name="connsiteX24" fmla="*/ 4745620 w 4745620"/>
              <a:gd name="connsiteY24" fmla="*/ 1082321 h 1108362"/>
              <a:gd name="connsiteX0" fmla="*/ 0 w 4745620"/>
              <a:gd name="connsiteY0" fmla="*/ 255159 h 1218750"/>
              <a:gd name="connsiteX1" fmla="*/ 254643 w 4745620"/>
              <a:gd name="connsiteY1" fmla="*/ 266733 h 1218750"/>
              <a:gd name="connsiteX2" fmla="*/ 451413 w 4745620"/>
              <a:gd name="connsiteY2" fmla="*/ 301457 h 1218750"/>
              <a:gd name="connsiteX3" fmla="*/ 798654 w 4745620"/>
              <a:gd name="connsiteY3" fmla="*/ 382480 h 1218750"/>
              <a:gd name="connsiteX4" fmla="*/ 1088021 w 4745620"/>
              <a:gd name="connsiteY4" fmla="*/ 463503 h 1218750"/>
              <a:gd name="connsiteX5" fmla="*/ 1319514 w 4745620"/>
              <a:gd name="connsiteY5" fmla="*/ 463503 h 1218750"/>
              <a:gd name="connsiteX6" fmla="*/ 1539433 w 4745620"/>
              <a:gd name="connsiteY6" fmla="*/ 394055 h 1218750"/>
              <a:gd name="connsiteX7" fmla="*/ 1689904 w 4745620"/>
              <a:gd name="connsiteY7" fmla="*/ 428778 h 1218750"/>
              <a:gd name="connsiteX8" fmla="*/ 1863525 w 4745620"/>
              <a:gd name="connsiteY8" fmla="*/ 509802 h 1218750"/>
              <a:gd name="connsiteX9" fmla="*/ 2048720 w 4745620"/>
              <a:gd name="connsiteY9" fmla="*/ 648698 h 1218750"/>
              <a:gd name="connsiteX10" fmla="*/ 2176042 w 4745620"/>
              <a:gd name="connsiteY10" fmla="*/ 660272 h 1218750"/>
              <a:gd name="connsiteX11" fmla="*/ 2338086 w 4745620"/>
              <a:gd name="connsiteY11" fmla="*/ 729720 h 1218750"/>
              <a:gd name="connsiteX12" fmla="*/ 2060293 w 4745620"/>
              <a:gd name="connsiteY12" fmla="*/ 515 h 1218750"/>
              <a:gd name="connsiteX13" fmla="*/ 2349662 w 4745620"/>
              <a:gd name="connsiteY13" fmla="*/ 127837 h 1218750"/>
              <a:gd name="connsiteX14" fmla="*/ 2592729 w 4745620"/>
              <a:gd name="connsiteY14" fmla="*/ 278308 h 1218750"/>
              <a:gd name="connsiteX15" fmla="*/ 2858948 w 4745620"/>
              <a:gd name="connsiteY15" fmla="*/ 359331 h 1218750"/>
              <a:gd name="connsiteX16" fmla="*/ 3113590 w 4745620"/>
              <a:gd name="connsiteY16" fmla="*/ 509802 h 1218750"/>
              <a:gd name="connsiteX17" fmla="*/ 3333509 w 4745620"/>
              <a:gd name="connsiteY17" fmla="*/ 648698 h 1218750"/>
              <a:gd name="connsiteX18" fmla="*/ 3472406 w 4745620"/>
              <a:gd name="connsiteY18" fmla="*/ 868617 h 1218750"/>
              <a:gd name="connsiteX19" fmla="*/ 3703899 w 4745620"/>
              <a:gd name="connsiteY19" fmla="*/ 949640 h 1218750"/>
              <a:gd name="connsiteX20" fmla="*/ 3935393 w 4745620"/>
              <a:gd name="connsiteY20" fmla="*/ 972789 h 1218750"/>
              <a:gd name="connsiteX21" fmla="*/ 4109013 w 4745620"/>
              <a:gd name="connsiteY21" fmla="*/ 1123260 h 1218750"/>
              <a:gd name="connsiteX22" fmla="*/ 4352081 w 4745620"/>
              <a:gd name="connsiteY22" fmla="*/ 1215857 h 1218750"/>
              <a:gd name="connsiteX23" fmla="*/ 4548851 w 4745620"/>
              <a:gd name="connsiteY23" fmla="*/ 1215857 h 1218750"/>
              <a:gd name="connsiteX24" fmla="*/ 4745620 w 4745620"/>
              <a:gd name="connsiteY24" fmla="*/ 1192709 h 1218750"/>
              <a:gd name="connsiteX0" fmla="*/ 0 w 4757195"/>
              <a:gd name="connsiteY0" fmla="*/ 625548 h 1218750"/>
              <a:gd name="connsiteX1" fmla="*/ 266218 w 4757195"/>
              <a:gd name="connsiteY1" fmla="*/ 266733 h 1218750"/>
              <a:gd name="connsiteX2" fmla="*/ 462988 w 4757195"/>
              <a:gd name="connsiteY2" fmla="*/ 301457 h 1218750"/>
              <a:gd name="connsiteX3" fmla="*/ 810229 w 4757195"/>
              <a:gd name="connsiteY3" fmla="*/ 382480 h 1218750"/>
              <a:gd name="connsiteX4" fmla="*/ 1099596 w 4757195"/>
              <a:gd name="connsiteY4" fmla="*/ 463503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462988 w 4757195"/>
              <a:gd name="connsiteY2" fmla="*/ 301457 h 1218750"/>
              <a:gd name="connsiteX3" fmla="*/ 810229 w 4757195"/>
              <a:gd name="connsiteY3" fmla="*/ 382480 h 1218750"/>
              <a:gd name="connsiteX4" fmla="*/ 1099596 w 4757195"/>
              <a:gd name="connsiteY4" fmla="*/ 463503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810229 w 4757195"/>
              <a:gd name="connsiteY3" fmla="*/ 382480 h 1218750"/>
              <a:gd name="connsiteX4" fmla="*/ 1099596 w 4757195"/>
              <a:gd name="connsiteY4" fmla="*/ 463503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099596 w 4757195"/>
              <a:gd name="connsiteY4" fmla="*/ 463503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187617 w 4757195"/>
              <a:gd name="connsiteY9" fmla="*/ 660272 h 1218750"/>
              <a:gd name="connsiteX10" fmla="*/ 2349661 w 4757195"/>
              <a:gd name="connsiteY10" fmla="*/ 729720 h 1218750"/>
              <a:gd name="connsiteX11" fmla="*/ 2071868 w 4757195"/>
              <a:gd name="connsiteY11" fmla="*/ 515 h 1218750"/>
              <a:gd name="connsiteX12" fmla="*/ 2361237 w 4757195"/>
              <a:gd name="connsiteY12" fmla="*/ 127837 h 1218750"/>
              <a:gd name="connsiteX13" fmla="*/ 2604304 w 4757195"/>
              <a:gd name="connsiteY13" fmla="*/ 278308 h 1218750"/>
              <a:gd name="connsiteX14" fmla="*/ 2870523 w 4757195"/>
              <a:gd name="connsiteY14" fmla="*/ 359331 h 1218750"/>
              <a:gd name="connsiteX15" fmla="*/ 3125165 w 4757195"/>
              <a:gd name="connsiteY15" fmla="*/ 509802 h 1218750"/>
              <a:gd name="connsiteX16" fmla="*/ 3345084 w 4757195"/>
              <a:gd name="connsiteY16" fmla="*/ 648698 h 1218750"/>
              <a:gd name="connsiteX17" fmla="*/ 3483981 w 4757195"/>
              <a:gd name="connsiteY17" fmla="*/ 868617 h 1218750"/>
              <a:gd name="connsiteX18" fmla="*/ 3715474 w 4757195"/>
              <a:gd name="connsiteY18" fmla="*/ 949640 h 1218750"/>
              <a:gd name="connsiteX19" fmla="*/ 3946968 w 4757195"/>
              <a:gd name="connsiteY19" fmla="*/ 972789 h 1218750"/>
              <a:gd name="connsiteX20" fmla="*/ 4120588 w 4757195"/>
              <a:gd name="connsiteY20" fmla="*/ 1123260 h 1218750"/>
              <a:gd name="connsiteX21" fmla="*/ 4363656 w 4757195"/>
              <a:gd name="connsiteY21" fmla="*/ 1215857 h 1218750"/>
              <a:gd name="connsiteX22" fmla="*/ 4560426 w 4757195"/>
              <a:gd name="connsiteY22" fmla="*/ 1215857 h 1218750"/>
              <a:gd name="connsiteX23" fmla="*/ 4757195 w 4757195"/>
              <a:gd name="connsiteY23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187617 w 4757195"/>
              <a:gd name="connsiteY9" fmla="*/ 660272 h 1218750"/>
              <a:gd name="connsiteX10" fmla="*/ 2349661 w 4757195"/>
              <a:gd name="connsiteY10" fmla="*/ 729720 h 1218750"/>
              <a:gd name="connsiteX11" fmla="*/ 2071868 w 4757195"/>
              <a:gd name="connsiteY11" fmla="*/ 515 h 1218750"/>
              <a:gd name="connsiteX12" fmla="*/ 2361237 w 4757195"/>
              <a:gd name="connsiteY12" fmla="*/ 127837 h 1218750"/>
              <a:gd name="connsiteX13" fmla="*/ 2604304 w 4757195"/>
              <a:gd name="connsiteY13" fmla="*/ 278308 h 1218750"/>
              <a:gd name="connsiteX14" fmla="*/ 2870523 w 4757195"/>
              <a:gd name="connsiteY14" fmla="*/ 359331 h 1218750"/>
              <a:gd name="connsiteX15" fmla="*/ 3125165 w 4757195"/>
              <a:gd name="connsiteY15" fmla="*/ 509802 h 1218750"/>
              <a:gd name="connsiteX16" fmla="*/ 3345084 w 4757195"/>
              <a:gd name="connsiteY16" fmla="*/ 648698 h 1218750"/>
              <a:gd name="connsiteX17" fmla="*/ 3483981 w 4757195"/>
              <a:gd name="connsiteY17" fmla="*/ 868617 h 1218750"/>
              <a:gd name="connsiteX18" fmla="*/ 3715474 w 4757195"/>
              <a:gd name="connsiteY18" fmla="*/ 949640 h 1218750"/>
              <a:gd name="connsiteX19" fmla="*/ 3946968 w 4757195"/>
              <a:gd name="connsiteY19" fmla="*/ 972789 h 1218750"/>
              <a:gd name="connsiteX20" fmla="*/ 4120588 w 4757195"/>
              <a:gd name="connsiteY20" fmla="*/ 1123260 h 1218750"/>
              <a:gd name="connsiteX21" fmla="*/ 4363656 w 4757195"/>
              <a:gd name="connsiteY21" fmla="*/ 1215857 h 1218750"/>
              <a:gd name="connsiteX22" fmla="*/ 4560426 w 4757195"/>
              <a:gd name="connsiteY22" fmla="*/ 1215857 h 1218750"/>
              <a:gd name="connsiteX23" fmla="*/ 4757195 w 4757195"/>
              <a:gd name="connsiteY23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187617 w 4757195"/>
              <a:gd name="connsiteY9" fmla="*/ 660272 h 1218750"/>
              <a:gd name="connsiteX10" fmla="*/ 2349661 w 4757195"/>
              <a:gd name="connsiteY10" fmla="*/ 729720 h 1218750"/>
              <a:gd name="connsiteX11" fmla="*/ 2071868 w 4757195"/>
              <a:gd name="connsiteY11" fmla="*/ 515 h 1218750"/>
              <a:gd name="connsiteX12" fmla="*/ 2361237 w 4757195"/>
              <a:gd name="connsiteY12" fmla="*/ 127837 h 1218750"/>
              <a:gd name="connsiteX13" fmla="*/ 2604304 w 4757195"/>
              <a:gd name="connsiteY13" fmla="*/ 278308 h 1218750"/>
              <a:gd name="connsiteX14" fmla="*/ 2870523 w 4757195"/>
              <a:gd name="connsiteY14" fmla="*/ 359331 h 1218750"/>
              <a:gd name="connsiteX15" fmla="*/ 3125165 w 4757195"/>
              <a:gd name="connsiteY15" fmla="*/ 509802 h 1218750"/>
              <a:gd name="connsiteX16" fmla="*/ 3345084 w 4757195"/>
              <a:gd name="connsiteY16" fmla="*/ 648698 h 1218750"/>
              <a:gd name="connsiteX17" fmla="*/ 3483981 w 4757195"/>
              <a:gd name="connsiteY17" fmla="*/ 868617 h 1218750"/>
              <a:gd name="connsiteX18" fmla="*/ 3715474 w 4757195"/>
              <a:gd name="connsiteY18" fmla="*/ 949640 h 1218750"/>
              <a:gd name="connsiteX19" fmla="*/ 3946968 w 4757195"/>
              <a:gd name="connsiteY19" fmla="*/ 972789 h 1218750"/>
              <a:gd name="connsiteX20" fmla="*/ 4120588 w 4757195"/>
              <a:gd name="connsiteY20" fmla="*/ 1123260 h 1218750"/>
              <a:gd name="connsiteX21" fmla="*/ 4363656 w 4757195"/>
              <a:gd name="connsiteY21" fmla="*/ 1215857 h 1218750"/>
              <a:gd name="connsiteX22" fmla="*/ 4560426 w 4757195"/>
              <a:gd name="connsiteY22" fmla="*/ 1215857 h 1218750"/>
              <a:gd name="connsiteX23" fmla="*/ 4757195 w 4757195"/>
              <a:gd name="connsiteY23" fmla="*/ 1192709 h 1218750"/>
              <a:gd name="connsiteX0" fmla="*/ 0 w 4757195"/>
              <a:gd name="connsiteY0" fmla="*/ 625499 h 1218701"/>
              <a:gd name="connsiteX1" fmla="*/ 312517 w 4757195"/>
              <a:gd name="connsiteY1" fmla="*/ 567625 h 1218701"/>
              <a:gd name="connsiteX2" fmla="*/ 659758 w 4757195"/>
              <a:gd name="connsiteY2" fmla="*/ 498178 h 1218701"/>
              <a:gd name="connsiteX3" fmla="*/ 972274 w 4757195"/>
              <a:gd name="connsiteY3" fmla="*/ 475029 h 1218701"/>
              <a:gd name="connsiteX4" fmla="*/ 1145895 w 4757195"/>
              <a:gd name="connsiteY4" fmla="*/ 417155 h 1218701"/>
              <a:gd name="connsiteX5" fmla="*/ 1365813 w 4757195"/>
              <a:gd name="connsiteY5" fmla="*/ 382431 h 1218701"/>
              <a:gd name="connsiteX6" fmla="*/ 1562583 w 4757195"/>
              <a:gd name="connsiteY6" fmla="*/ 324558 h 1218701"/>
              <a:gd name="connsiteX7" fmla="*/ 1828800 w 4757195"/>
              <a:gd name="connsiteY7" fmla="*/ 243535 h 1218701"/>
              <a:gd name="connsiteX8" fmla="*/ 2002421 w 4757195"/>
              <a:gd name="connsiteY8" fmla="*/ 231960 h 1218701"/>
              <a:gd name="connsiteX9" fmla="*/ 2349661 w 4757195"/>
              <a:gd name="connsiteY9" fmla="*/ 729671 h 1218701"/>
              <a:gd name="connsiteX10" fmla="*/ 2071868 w 4757195"/>
              <a:gd name="connsiteY10" fmla="*/ 466 h 1218701"/>
              <a:gd name="connsiteX11" fmla="*/ 2361237 w 4757195"/>
              <a:gd name="connsiteY11" fmla="*/ 127788 h 1218701"/>
              <a:gd name="connsiteX12" fmla="*/ 2604304 w 4757195"/>
              <a:gd name="connsiteY12" fmla="*/ 278259 h 1218701"/>
              <a:gd name="connsiteX13" fmla="*/ 2870523 w 4757195"/>
              <a:gd name="connsiteY13" fmla="*/ 359282 h 1218701"/>
              <a:gd name="connsiteX14" fmla="*/ 3125165 w 4757195"/>
              <a:gd name="connsiteY14" fmla="*/ 509753 h 1218701"/>
              <a:gd name="connsiteX15" fmla="*/ 3345084 w 4757195"/>
              <a:gd name="connsiteY15" fmla="*/ 648649 h 1218701"/>
              <a:gd name="connsiteX16" fmla="*/ 3483981 w 4757195"/>
              <a:gd name="connsiteY16" fmla="*/ 868568 h 1218701"/>
              <a:gd name="connsiteX17" fmla="*/ 3715474 w 4757195"/>
              <a:gd name="connsiteY17" fmla="*/ 949591 h 1218701"/>
              <a:gd name="connsiteX18" fmla="*/ 3946968 w 4757195"/>
              <a:gd name="connsiteY18" fmla="*/ 972740 h 1218701"/>
              <a:gd name="connsiteX19" fmla="*/ 4120588 w 4757195"/>
              <a:gd name="connsiteY19" fmla="*/ 1123211 h 1218701"/>
              <a:gd name="connsiteX20" fmla="*/ 4363656 w 4757195"/>
              <a:gd name="connsiteY20" fmla="*/ 1215808 h 1218701"/>
              <a:gd name="connsiteX21" fmla="*/ 4560426 w 4757195"/>
              <a:gd name="connsiteY21" fmla="*/ 1215808 h 1218701"/>
              <a:gd name="connsiteX22" fmla="*/ 4757195 w 4757195"/>
              <a:gd name="connsiteY22" fmla="*/ 1192660 h 1218701"/>
              <a:gd name="connsiteX0" fmla="*/ 0 w 4757195"/>
              <a:gd name="connsiteY0" fmla="*/ 625499 h 1218701"/>
              <a:gd name="connsiteX1" fmla="*/ 312517 w 4757195"/>
              <a:gd name="connsiteY1" fmla="*/ 567625 h 1218701"/>
              <a:gd name="connsiteX2" fmla="*/ 659758 w 4757195"/>
              <a:gd name="connsiteY2" fmla="*/ 498178 h 1218701"/>
              <a:gd name="connsiteX3" fmla="*/ 972274 w 4757195"/>
              <a:gd name="connsiteY3" fmla="*/ 475029 h 1218701"/>
              <a:gd name="connsiteX4" fmla="*/ 1145895 w 4757195"/>
              <a:gd name="connsiteY4" fmla="*/ 417155 h 1218701"/>
              <a:gd name="connsiteX5" fmla="*/ 1365813 w 4757195"/>
              <a:gd name="connsiteY5" fmla="*/ 382431 h 1218701"/>
              <a:gd name="connsiteX6" fmla="*/ 1562583 w 4757195"/>
              <a:gd name="connsiteY6" fmla="*/ 324558 h 1218701"/>
              <a:gd name="connsiteX7" fmla="*/ 1828800 w 4757195"/>
              <a:gd name="connsiteY7" fmla="*/ 243535 h 1218701"/>
              <a:gd name="connsiteX8" fmla="*/ 2002421 w 4757195"/>
              <a:gd name="connsiteY8" fmla="*/ 231960 h 1218701"/>
              <a:gd name="connsiteX9" fmla="*/ 2349661 w 4757195"/>
              <a:gd name="connsiteY9" fmla="*/ 729671 h 1218701"/>
              <a:gd name="connsiteX10" fmla="*/ 2071868 w 4757195"/>
              <a:gd name="connsiteY10" fmla="*/ 466 h 1218701"/>
              <a:gd name="connsiteX11" fmla="*/ 2361237 w 4757195"/>
              <a:gd name="connsiteY11" fmla="*/ 127788 h 1218701"/>
              <a:gd name="connsiteX12" fmla="*/ 2604304 w 4757195"/>
              <a:gd name="connsiteY12" fmla="*/ 278259 h 1218701"/>
              <a:gd name="connsiteX13" fmla="*/ 2870523 w 4757195"/>
              <a:gd name="connsiteY13" fmla="*/ 359282 h 1218701"/>
              <a:gd name="connsiteX14" fmla="*/ 3125165 w 4757195"/>
              <a:gd name="connsiteY14" fmla="*/ 509753 h 1218701"/>
              <a:gd name="connsiteX15" fmla="*/ 3345084 w 4757195"/>
              <a:gd name="connsiteY15" fmla="*/ 648649 h 1218701"/>
              <a:gd name="connsiteX16" fmla="*/ 3483981 w 4757195"/>
              <a:gd name="connsiteY16" fmla="*/ 868568 h 1218701"/>
              <a:gd name="connsiteX17" fmla="*/ 3715474 w 4757195"/>
              <a:gd name="connsiteY17" fmla="*/ 949591 h 1218701"/>
              <a:gd name="connsiteX18" fmla="*/ 3946968 w 4757195"/>
              <a:gd name="connsiteY18" fmla="*/ 972740 h 1218701"/>
              <a:gd name="connsiteX19" fmla="*/ 4120588 w 4757195"/>
              <a:gd name="connsiteY19" fmla="*/ 1123211 h 1218701"/>
              <a:gd name="connsiteX20" fmla="*/ 4363656 w 4757195"/>
              <a:gd name="connsiteY20" fmla="*/ 1215808 h 1218701"/>
              <a:gd name="connsiteX21" fmla="*/ 4560426 w 4757195"/>
              <a:gd name="connsiteY21" fmla="*/ 1215808 h 1218701"/>
              <a:gd name="connsiteX22" fmla="*/ 4757195 w 4757195"/>
              <a:gd name="connsiteY22" fmla="*/ 1192660 h 1218701"/>
              <a:gd name="connsiteX0" fmla="*/ 0 w 4757195"/>
              <a:gd name="connsiteY0" fmla="*/ 625499 h 1218701"/>
              <a:gd name="connsiteX1" fmla="*/ 312517 w 4757195"/>
              <a:gd name="connsiteY1" fmla="*/ 567625 h 1218701"/>
              <a:gd name="connsiteX2" fmla="*/ 659758 w 4757195"/>
              <a:gd name="connsiteY2" fmla="*/ 498178 h 1218701"/>
              <a:gd name="connsiteX3" fmla="*/ 972274 w 4757195"/>
              <a:gd name="connsiteY3" fmla="*/ 475029 h 1218701"/>
              <a:gd name="connsiteX4" fmla="*/ 1145895 w 4757195"/>
              <a:gd name="connsiteY4" fmla="*/ 417155 h 1218701"/>
              <a:gd name="connsiteX5" fmla="*/ 1365813 w 4757195"/>
              <a:gd name="connsiteY5" fmla="*/ 382431 h 1218701"/>
              <a:gd name="connsiteX6" fmla="*/ 1562583 w 4757195"/>
              <a:gd name="connsiteY6" fmla="*/ 324558 h 1218701"/>
              <a:gd name="connsiteX7" fmla="*/ 1828800 w 4757195"/>
              <a:gd name="connsiteY7" fmla="*/ 243535 h 1218701"/>
              <a:gd name="connsiteX8" fmla="*/ 2002421 w 4757195"/>
              <a:gd name="connsiteY8" fmla="*/ 231960 h 1218701"/>
              <a:gd name="connsiteX9" fmla="*/ 2349661 w 4757195"/>
              <a:gd name="connsiteY9" fmla="*/ 729671 h 1218701"/>
              <a:gd name="connsiteX10" fmla="*/ 2071868 w 4757195"/>
              <a:gd name="connsiteY10" fmla="*/ 466 h 1218701"/>
              <a:gd name="connsiteX11" fmla="*/ 2361237 w 4757195"/>
              <a:gd name="connsiteY11" fmla="*/ 127788 h 1218701"/>
              <a:gd name="connsiteX12" fmla="*/ 2604304 w 4757195"/>
              <a:gd name="connsiteY12" fmla="*/ 278259 h 1218701"/>
              <a:gd name="connsiteX13" fmla="*/ 2870523 w 4757195"/>
              <a:gd name="connsiteY13" fmla="*/ 359282 h 1218701"/>
              <a:gd name="connsiteX14" fmla="*/ 3125165 w 4757195"/>
              <a:gd name="connsiteY14" fmla="*/ 509753 h 1218701"/>
              <a:gd name="connsiteX15" fmla="*/ 3345084 w 4757195"/>
              <a:gd name="connsiteY15" fmla="*/ 648649 h 1218701"/>
              <a:gd name="connsiteX16" fmla="*/ 3483981 w 4757195"/>
              <a:gd name="connsiteY16" fmla="*/ 868568 h 1218701"/>
              <a:gd name="connsiteX17" fmla="*/ 3715474 w 4757195"/>
              <a:gd name="connsiteY17" fmla="*/ 949591 h 1218701"/>
              <a:gd name="connsiteX18" fmla="*/ 3946968 w 4757195"/>
              <a:gd name="connsiteY18" fmla="*/ 972740 h 1218701"/>
              <a:gd name="connsiteX19" fmla="*/ 4120588 w 4757195"/>
              <a:gd name="connsiteY19" fmla="*/ 1123211 h 1218701"/>
              <a:gd name="connsiteX20" fmla="*/ 4363656 w 4757195"/>
              <a:gd name="connsiteY20" fmla="*/ 1215808 h 1218701"/>
              <a:gd name="connsiteX21" fmla="*/ 4560426 w 4757195"/>
              <a:gd name="connsiteY21" fmla="*/ 1215808 h 1218701"/>
              <a:gd name="connsiteX22" fmla="*/ 4757195 w 4757195"/>
              <a:gd name="connsiteY22" fmla="*/ 1192660 h 1218701"/>
              <a:gd name="connsiteX0" fmla="*/ 0 w 4757195"/>
              <a:gd name="connsiteY0" fmla="*/ 625499 h 1218701"/>
              <a:gd name="connsiteX1" fmla="*/ 312517 w 4757195"/>
              <a:gd name="connsiteY1" fmla="*/ 567625 h 1218701"/>
              <a:gd name="connsiteX2" fmla="*/ 659758 w 4757195"/>
              <a:gd name="connsiteY2" fmla="*/ 498178 h 1218701"/>
              <a:gd name="connsiteX3" fmla="*/ 972274 w 4757195"/>
              <a:gd name="connsiteY3" fmla="*/ 475029 h 1218701"/>
              <a:gd name="connsiteX4" fmla="*/ 1145895 w 4757195"/>
              <a:gd name="connsiteY4" fmla="*/ 417155 h 1218701"/>
              <a:gd name="connsiteX5" fmla="*/ 1365813 w 4757195"/>
              <a:gd name="connsiteY5" fmla="*/ 382431 h 1218701"/>
              <a:gd name="connsiteX6" fmla="*/ 1562583 w 4757195"/>
              <a:gd name="connsiteY6" fmla="*/ 324558 h 1218701"/>
              <a:gd name="connsiteX7" fmla="*/ 1828800 w 4757195"/>
              <a:gd name="connsiteY7" fmla="*/ 243535 h 1218701"/>
              <a:gd name="connsiteX8" fmla="*/ 2002421 w 4757195"/>
              <a:gd name="connsiteY8" fmla="*/ 231960 h 1218701"/>
              <a:gd name="connsiteX9" fmla="*/ 2349661 w 4757195"/>
              <a:gd name="connsiteY9" fmla="*/ 729671 h 1218701"/>
              <a:gd name="connsiteX10" fmla="*/ 2071868 w 4757195"/>
              <a:gd name="connsiteY10" fmla="*/ 466 h 1218701"/>
              <a:gd name="connsiteX11" fmla="*/ 2361237 w 4757195"/>
              <a:gd name="connsiteY11" fmla="*/ 127788 h 1218701"/>
              <a:gd name="connsiteX12" fmla="*/ 2604304 w 4757195"/>
              <a:gd name="connsiteY12" fmla="*/ 278259 h 1218701"/>
              <a:gd name="connsiteX13" fmla="*/ 2870523 w 4757195"/>
              <a:gd name="connsiteY13" fmla="*/ 359282 h 1218701"/>
              <a:gd name="connsiteX14" fmla="*/ 3125165 w 4757195"/>
              <a:gd name="connsiteY14" fmla="*/ 509753 h 1218701"/>
              <a:gd name="connsiteX15" fmla="*/ 3345084 w 4757195"/>
              <a:gd name="connsiteY15" fmla="*/ 648649 h 1218701"/>
              <a:gd name="connsiteX16" fmla="*/ 3483981 w 4757195"/>
              <a:gd name="connsiteY16" fmla="*/ 868568 h 1218701"/>
              <a:gd name="connsiteX17" fmla="*/ 3715474 w 4757195"/>
              <a:gd name="connsiteY17" fmla="*/ 949591 h 1218701"/>
              <a:gd name="connsiteX18" fmla="*/ 3946968 w 4757195"/>
              <a:gd name="connsiteY18" fmla="*/ 972740 h 1218701"/>
              <a:gd name="connsiteX19" fmla="*/ 4120588 w 4757195"/>
              <a:gd name="connsiteY19" fmla="*/ 1123211 h 1218701"/>
              <a:gd name="connsiteX20" fmla="*/ 4363656 w 4757195"/>
              <a:gd name="connsiteY20" fmla="*/ 1215808 h 1218701"/>
              <a:gd name="connsiteX21" fmla="*/ 4560426 w 4757195"/>
              <a:gd name="connsiteY21" fmla="*/ 1215808 h 1218701"/>
              <a:gd name="connsiteX22" fmla="*/ 4757195 w 4757195"/>
              <a:gd name="connsiteY22" fmla="*/ 1192660 h 1218701"/>
              <a:gd name="connsiteX0" fmla="*/ 0 w 4757195"/>
              <a:gd name="connsiteY0" fmla="*/ 625521 h 1218723"/>
              <a:gd name="connsiteX1" fmla="*/ 312517 w 4757195"/>
              <a:gd name="connsiteY1" fmla="*/ 567647 h 1218723"/>
              <a:gd name="connsiteX2" fmla="*/ 659758 w 4757195"/>
              <a:gd name="connsiteY2" fmla="*/ 498200 h 1218723"/>
              <a:gd name="connsiteX3" fmla="*/ 972274 w 4757195"/>
              <a:gd name="connsiteY3" fmla="*/ 475051 h 1218723"/>
              <a:gd name="connsiteX4" fmla="*/ 1145895 w 4757195"/>
              <a:gd name="connsiteY4" fmla="*/ 417177 h 1218723"/>
              <a:gd name="connsiteX5" fmla="*/ 1365813 w 4757195"/>
              <a:gd name="connsiteY5" fmla="*/ 382453 h 1218723"/>
              <a:gd name="connsiteX6" fmla="*/ 1562583 w 4757195"/>
              <a:gd name="connsiteY6" fmla="*/ 324580 h 1218723"/>
              <a:gd name="connsiteX7" fmla="*/ 1828800 w 4757195"/>
              <a:gd name="connsiteY7" fmla="*/ 243557 h 1218723"/>
              <a:gd name="connsiteX8" fmla="*/ 2002421 w 4757195"/>
              <a:gd name="connsiteY8" fmla="*/ 231982 h 1218723"/>
              <a:gd name="connsiteX9" fmla="*/ 2326511 w 4757195"/>
              <a:gd name="connsiteY9" fmla="*/ 694969 h 1218723"/>
              <a:gd name="connsiteX10" fmla="*/ 2071868 w 4757195"/>
              <a:gd name="connsiteY10" fmla="*/ 488 h 1218723"/>
              <a:gd name="connsiteX11" fmla="*/ 2361237 w 4757195"/>
              <a:gd name="connsiteY11" fmla="*/ 127810 h 1218723"/>
              <a:gd name="connsiteX12" fmla="*/ 2604304 w 4757195"/>
              <a:gd name="connsiteY12" fmla="*/ 278281 h 1218723"/>
              <a:gd name="connsiteX13" fmla="*/ 2870523 w 4757195"/>
              <a:gd name="connsiteY13" fmla="*/ 359304 h 1218723"/>
              <a:gd name="connsiteX14" fmla="*/ 3125165 w 4757195"/>
              <a:gd name="connsiteY14" fmla="*/ 509775 h 1218723"/>
              <a:gd name="connsiteX15" fmla="*/ 3345084 w 4757195"/>
              <a:gd name="connsiteY15" fmla="*/ 648671 h 1218723"/>
              <a:gd name="connsiteX16" fmla="*/ 3483981 w 4757195"/>
              <a:gd name="connsiteY16" fmla="*/ 868590 h 1218723"/>
              <a:gd name="connsiteX17" fmla="*/ 3715474 w 4757195"/>
              <a:gd name="connsiteY17" fmla="*/ 949613 h 1218723"/>
              <a:gd name="connsiteX18" fmla="*/ 3946968 w 4757195"/>
              <a:gd name="connsiteY18" fmla="*/ 972762 h 1218723"/>
              <a:gd name="connsiteX19" fmla="*/ 4120588 w 4757195"/>
              <a:gd name="connsiteY19" fmla="*/ 1123233 h 1218723"/>
              <a:gd name="connsiteX20" fmla="*/ 4363656 w 4757195"/>
              <a:gd name="connsiteY20" fmla="*/ 1215830 h 1218723"/>
              <a:gd name="connsiteX21" fmla="*/ 4560426 w 4757195"/>
              <a:gd name="connsiteY21" fmla="*/ 1215830 h 1218723"/>
              <a:gd name="connsiteX22" fmla="*/ 4757195 w 4757195"/>
              <a:gd name="connsiteY22" fmla="*/ 1192682 h 1218723"/>
              <a:gd name="connsiteX0" fmla="*/ 0 w 4757195"/>
              <a:gd name="connsiteY0" fmla="*/ 625521 h 1218723"/>
              <a:gd name="connsiteX1" fmla="*/ 312517 w 4757195"/>
              <a:gd name="connsiteY1" fmla="*/ 567647 h 1218723"/>
              <a:gd name="connsiteX2" fmla="*/ 659758 w 4757195"/>
              <a:gd name="connsiteY2" fmla="*/ 498200 h 1218723"/>
              <a:gd name="connsiteX3" fmla="*/ 972274 w 4757195"/>
              <a:gd name="connsiteY3" fmla="*/ 475051 h 1218723"/>
              <a:gd name="connsiteX4" fmla="*/ 1145895 w 4757195"/>
              <a:gd name="connsiteY4" fmla="*/ 417177 h 1218723"/>
              <a:gd name="connsiteX5" fmla="*/ 1365813 w 4757195"/>
              <a:gd name="connsiteY5" fmla="*/ 382453 h 1218723"/>
              <a:gd name="connsiteX6" fmla="*/ 1562583 w 4757195"/>
              <a:gd name="connsiteY6" fmla="*/ 324580 h 1218723"/>
              <a:gd name="connsiteX7" fmla="*/ 1828800 w 4757195"/>
              <a:gd name="connsiteY7" fmla="*/ 243557 h 1218723"/>
              <a:gd name="connsiteX8" fmla="*/ 2002421 w 4757195"/>
              <a:gd name="connsiteY8" fmla="*/ 231982 h 1218723"/>
              <a:gd name="connsiteX9" fmla="*/ 2326511 w 4757195"/>
              <a:gd name="connsiteY9" fmla="*/ 694969 h 1218723"/>
              <a:gd name="connsiteX10" fmla="*/ 2071868 w 4757195"/>
              <a:gd name="connsiteY10" fmla="*/ 488 h 1218723"/>
              <a:gd name="connsiteX11" fmla="*/ 2361237 w 4757195"/>
              <a:gd name="connsiteY11" fmla="*/ 127810 h 1218723"/>
              <a:gd name="connsiteX12" fmla="*/ 2604304 w 4757195"/>
              <a:gd name="connsiteY12" fmla="*/ 278281 h 1218723"/>
              <a:gd name="connsiteX13" fmla="*/ 2870523 w 4757195"/>
              <a:gd name="connsiteY13" fmla="*/ 359304 h 1218723"/>
              <a:gd name="connsiteX14" fmla="*/ 3125165 w 4757195"/>
              <a:gd name="connsiteY14" fmla="*/ 509775 h 1218723"/>
              <a:gd name="connsiteX15" fmla="*/ 3345084 w 4757195"/>
              <a:gd name="connsiteY15" fmla="*/ 648671 h 1218723"/>
              <a:gd name="connsiteX16" fmla="*/ 3483981 w 4757195"/>
              <a:gd name="connsiteY16" fmla="*/ 868590 h 1218723"/>
              <a:gd name="connsiteX17" fmla="*/ 3715474 w 4757195"/>
              <a:gd name="connsiteY17" fmla="*/ 949613 h 1218723"/>
              <a:gd name="connsiteX18" fmla="*/ 3946968 w 4757195"/>
              <a:gd name="connsiteY18" fmla="*/ 972762 h 1218723"/>
              <a:gd name="connsiteX19" fmla="*/ 4120588 w 4757195"/>
              <a:gd name="connsiteY19" fmla="*/ 1123233 h 1218723"/>
              <a:gd name="connsiteX20" fmla="*/ 4363656 w 4757195"/>
              <a:gd name="connsiteY20" fmla="*/ 1215830 h 1218723"/>
              <a:gd name="connsiteX21" fmla="*/ 4560426 w 4757195"/>
              <a:gd name="connsiteY21" fmla="*/ 1215830 h 1218723"/>
              <a:gd name="connsiteX22" fmla="*/ 4757195 w 4757195"/>
              <a:gd name="connsiteY22" fmla="*/ 1192682 h 1218723"/>
              <a:gd name="connsiteX0" fmla="*/ 0 w 4757195"/>
              <a:gd name="connsiteY0" fmla="*/ 625521 h 1218723"/>
              <a:gd name="connsiteX1" fmla="*/ 312517 w 4757195"/>
              <a:gd name="connsiteY1" fmla="*/ 567647 h 1218723"/>
              <a:gd name="connsiteX2" fmla="*/ 659758 w 4757195"/>
              <a:gd name="connsiteY2" fmla="*/ 498200 h 1218723"/>
              <a:gd name="connsiteX3" fmla="*/ 972274 w 4757195"/>
              <a:gd name="connsiteY3" fmla="*/ 475051 h 1218723"/>
              <a:gd name="connsiteX4" fmla="*/ 1145895 w 4757195"/>
              <a:gd name="connsiteY4" fmla="*/ 417177 h 1218723"/>
              <a:gd name="connsiteX5" fmla="*/ 1365813 w 4757195"/>
              <a:gd name="connsiteY5" fmla="*/ 382453 h 1218723"/>
              <a:gd name="connsiteX6" fmla="*/ 1562583 w 4757195"/>
              <a:gd name="connsiteY6" fmla="*/ 324580 h 1218723"/>
              <a:gd name="connsiteX7" fmla="*/ 1828800 w 4757195"/>
              <a:gd name="connsiteY7" fmla="*/ 243557 h 1218723"/>
              <a:gd name="connsiteX8" fmla="*/ 2002421 w 4757195"/>
              <a:gd name="connsiteY8" fmla="*/ 231982 h 1218723"/>
              <a:gd name="connsiteX9" fmla="*/ 2326511 w 4757195"/>
              <a:gd name="connsiteY9" fmla="*/ 694969 h 1218723"/>
              <a:gd name="connsiteX10" fmla="*/ 2071868 w 4757195"/>
              <a:gd name="connsiteY10" fmla="*/ 488 h 1218723"/>
              <a:gd name="connsiteX11" fmla="*/ 2361237 w 4757195"/>
              <a:gd name="connsiteY11" fmla="*/ 127810 h 1218723"/>
              <a:gd name="connsiteX12" fmla="*/ 2604304 w 4757195"/>
              <a:gd name="connsiteY12" fmla="*/ 278281 h 1218723"/>
              <a:gd name="connsiteX13" fmla="*/ 2870523 w 4757195"/>
              <a:gd name="connsiteY13" fmla="*/ 359304 h 1218723"/>
              <a:gd name="connsiteX14" fmla="*/ 3125165 w 4757195"/>
              <a:gd name="connsiteY14" fmla="*/ 509775 h 1218723"/>
              <a:gd name="connsiteX15" fmla="*/ 3345084 w 4757195"/>
              <a:gd name="connsiteY15" fmla="*/ 648671 h 1218723"/>
              <a:gd name="connsiteX16" fmla="*/ 3483981 w 4757195"/>
              <a:gd name="connsiteY16" fmla="*/ 868590 h 1218723"/>
              <a:gd name="connsiteX17" fmla="*/ 3715474 w 4757195"/>
              <a:gd name="connsiteY17" fmla="*/ 949613 h 1218723"/>
              <a:gd name="connsiteX18" fmla="*/ 3946968 w 4757195"/>
              <a:gd name="connsiteY18" fmla="*/ 972762 h 1218723"/>
              <a:gd name="connsiteX19" fmla="*/ 4120588 w 4757195"/>
              <a:gd name="connsiteY19" fmla="*/ 1123233 h 1218723"/>
              <a:gd name="connsiteX20" fmla="*/ 4363656 w 4757195"/>
              <a:gd name="connsiteY20" fmla="*/ 1215830 h 1218723"/>
              <a:gd name="connsiteX21" fmla="*/ 4560426 w 4757195"/>
              <a:gd name="connsiteY21" fmla="*/ 1215830 h 1218723"/>
              <a:gd name="connsiteX22" fmla="*/ 4757195 w 4757195"/>
              <a:gd name="connsiteY22" fmla="*/ 1192682 h 1218723"/>
              <a:gd name="connsiteX0" fmla="*/ 0 w 4757195"/>
              <a:gd name="connsiteY0" fmla="*/ 625521 h 1218723"/>
              <a:gd name="connsiteX1" fmla="*/ 312517 w 4757195"/>
              <a:gd name="connsiteY1" fmla="*/ 567647 h 1218723"/>
              <a:gd name="connsiteX2" fmla="*/ 659758 w 4757195"/>
              <a:gd name="connsiteY2" fmla="*/ 498200 h 1218723"/>
              <a:gd name="connsiteX3" fmla="*/ 972274 w 4757195"/>
              <a:gd name="connsiteY3" fmla="*/ 475051 h 1218723"/>
              <a:gd name="connsiteX4" fmla="*/ 1145895 w 4757195"/>
              <a:gd name="connsiteY4" fmla="*/ 417177 h 1218723"/>
              <a:gd name="connsiteX5" fmla="*/ 1365813 w 4757195"/>
              <a:gd name="connsiteY5" fmla="*/ 382453 h 1218723"/>
              <a:gd name="connsiteX6" fmla="*/ 1562583 w 4757195"/>
              <a:gd name="connsiteY6" fmla="*/ 324580 h 1218723"/>
              <a:gd name="connsiteX7" fmla="*/ 1828800 w 4757195"/>
              <a:gd name="connsiteY7" fmla="*/ 243557 h 1218723"/>
              <a:gd name="connsiteX8" fmla="*/ 2002421 w 4757195"/>
              <a:gd name="connsiteY8" fmla="*/ 231982 h 1218723"/>
              <a:gd name="connsiteX9" fmla="*/ 2326511 w 4757195"/>
              <a:gd name="connsiteY9" fmla="*/ 694969 h 1218723"/>
              <a:gd name="connsiteX10" fmla="*/ 2071868 w 4757195"/>
              <a:gd name="connsiteY10" fmla="*/ 488 h 1218723"/>
              <a:gd name="connsiteX11" fmla="*/ 2361237 w 4757195"/>
              <a:gd name="connsiteY11" fmla="*/ 127810 h 1218723"/>
              <a:gd name="connsiteX12" fmla="*/ 2604304 w 4757195"/>
              <a:gd name="connsiteY12" fmla="*/ 278281 h 1218723"/>
              <a:gd name="connsiteX13" fmla="*/ 2870523 w 4757195"/>
              <a:gd name="connsiteY13" fmla="*/ 359304 h 1218723"/>
              <a:gd name="connsiteX14" fmla="*/ 3125165 w 4757195"/>
              <a:gd name="connsiteY14" fmla="*/ 509775 h 1218723"/>
              <a:gd name="connsiteX15" fmla="*/ 3345084 w 4757195"/>
              <a:gd name="connsiteY15" fmla="*/ 648671 h 1218723"/>
              <a:gd name="connsiteX16" fmla="*/ 3483981 w 4757195"/>
              <a:gd name="connsiteY16" fmla="*/ 868590 h 1218723"/>
              <a:gd name="connsiteX17" fmla="*/ 3715474 w 4757195"/>
              <a:gd name="connsiteY17" fmla="*/ 949613 h 1218723"/>
              <a:gd name="connsiteX18" fmla="*/ 3946968 w 4757195"/>
              <a:gd name="connsiteY18" fmla="*/ 972762 h 1218723"/>
              <a:gd name="connsiteX19" fmla="*/ 4120588 w 4757195"/>
              <a:gd name="connsiteY19" fmla="*/ 1123233 h 1218723"/>
              <a:gd name="connsiteX20" fmla="*/ 4363656 w 4757195"/>
              <a:gd name="connsiteY20" fmla="*/ 1215830 h 1218723"/>
              <a:gd name="connsiteX21" fmla="*/ 4560426 w 4757195"/>
              <a:gd name="connsiteY21" fmla="*/ 1215830 h 1218723"/>
              <a:gd name="connsiteX22" fmla="*/ 4757195 w 4757195"/>
              <a:gd name="connsiteY22" fmla="*/ 1192682 h 1218723"/>
              <a:gd name="connsiteX0" fmla="*/ 0 w 4757195"/>
              <a:gd name="connsiteY0" fmla="*/ 627063 h 1220265"/>
              <a:gd name="connsiteX1" fmla="*/ 312517 w 4757195"/>
              <a:gd name="connsiteY1" fmla="*/ 569189 h 1220265"/>
              <a:gd name="connsiteX2" fmla="*/ 659758 w 4757195"/>
              <a:gd name="connsiteY2" fmla="*/ 499742 h 1220265"/>
              <a:gd name="connsiteX3" fmla="*/ 972274 w 4757195"/>
              <a:gd name="connsiteY3" fmla="*/ 476593 h 1220265"/>
              <a:gd name="connsiteX4" fmla="*/ 1145895 w 4757195"/>
              <a:gd name="connsiteY4" fmla="*/ 418719 h 1220265"/>
              <a:gd name="connsiteX5" fmla="*/ 1365813 w 4757195"/>
              <a:gd name="connsiteY5" fmla="*/ 383995 h 1220265"/>
              <a:gd name="connsiteX6" fmla="*/ 1562583 w 4757195"/>
              <a:gd name="connsiteY6" fmla="*/ 326122 h 1220265"/>
              <a:gd name="connsiteX7" fmla="*/ 1828800 w 4757195"/>
              <a:gd name="connsiteY7" fmla="*/ 245099 h 1220265"/>
              <a:gd name="connsiteX8" fmla="*/ 2002421 w 4757195"/>
              <a:gd name="connsiteY8" fmla="*/ 233524 h 1220265"/>
              <a:gd name="connsiteX9" fmla="*/ 2071868 w 4757195"/>
              <a:gd name="connsiteY9" fmla="*/ 2030 h 1220265"/>
              <a:gd name="connsiteX10" fmla="*/ 2361237 w 4757195"/>
              <a:gd name="connsiteY10" fmla="*/ 129352 h 1220265"/>
              <a:gd name="connsiteX11" fmla="*/ 2604304 w 4757195"/>
              <a:gd name="connsiteY11" fmla="*/ 279823 h 1220265"/>
              <a:gd name="connsiteX12" fmla="*/ 2870523 w 4757195"/>
              <a:gd name="connsiteY12" fmla="*/ 360846 h 1220265"/>
              <a:gd name="connsiteX13" fmla="*/ 3125165 w 4757195"/>
              <a:gd name="connsiteY13" fmla="*/ 511317 h 1220265"/>
              <a:gd name="connsiteX14" fmla="*/ 3345084 w 4757195"/>
              <a:gd name="connsiteY14" fmla="*/ 650213 h 1220265"/>
              <a:gd name="connsiteX15" fmla="*/ 3483981 w 4757195"/>
              <a:gd name="connsiteY15" fmla="*/ 870132 h 1220265"/>
              <a:gd name="connsiteX16" fmla="*/ 3715474 w 4757195"/>
              <a:gd name="connsiteY16" fmla="*/ 951155 h 1220265"/>
              <a:gd name="connsiteX17" fmla="*/ 3946968 w 4757195"/>
              <a:gd name="connsiteY17" fmla="*/ 974304 h 1220265"/>
              <a:gd name="connsiteX18" fmla="*/ 4120588 w 4757195"/>
              <a:gd name="connsiteY18" fmla="*/ 1124775 h 1220265"/>
              <a:gd name="connsiteX19" fmla="*/ 4363656 w 4757195"/>
              <a:gd name="connsiteY19" fmla="*/ 1217372 h 1220265"/>
              <a:gd name="connsiteX20" fmla="*/ 4560426 w 4757195"/>
              <a:gd name="connsiteY20" fmla="*/ 1217372 h 1220265"/>
              <a:gd name="connsiteX21" fmla="*/ 4757195 w 4757195"/>
              <a:gd name="connsiteY21" fmla="*/ 1194224 h 1220265"/>
              <a:gd name="connsiteX0" fmla="*/ 0 w 4757195"/>
              <a:gd name="connsiteY0" fmla="*/ 499529 h 1092731"/>
              <a:gd name="connsiteX1" fmla="*/ 312517 w 4757195"/>
              <a:gd name="connsiteY1" fmla="*/ 441655 h 1092731"/>
              <a:gd name="connsiteX2" fmla="*/ 659758 w 4757195"/>
              <a:gd name="connsiteY2" fmla="*/ 372208 h 1092731"/>
              <a:gd name="connsiteX3" fmla="*/ 972274 w 4757195"/>
              <a:gd name="connsiteY3" fmla="*/ 349059 h 1092731"/>
              <a:gd name="connsiteX4" fmla="*/ 1145895 w 4757195"/>
              <a:gd name="connsiteY4" fmla="*/ 291185 h 1092731"/>
              <a:gd name="connsiteX5" fmla="*/ 1365813 w 4757195"/>
              <a:gd name="connsiteY5" fmla="*/ 256461 h 1092731"/>
              <a:gd name="connsiteX6" fmla="*/ 1562583 w 4757195"/>
              <a:gd name="connsiteY6" fmla="*/ 198588 h 1092731"/>
              <a:gd name="connsiteX7" fmla="*/ 1828800 w 4757195"/>
              <a:gd name="connsiteY7" fmla="*/ 117565 h 1092731"/>
              <a:gd name="connsiteX8" fmla="*/ 2002421 w 4757195"/>
              <a:gd name="connsiteY8" fmla="*/ 105990 h 1092731"/>
              <a:gd name="connsiteX9" fmla="*/ 2176040 w 4757195"/>
              <a:gd name="connsiteY9" fmla="*/ 71265 h 1092731"/>
              <a:gd name="connsiteX10" fmla="*/ 2361237 w 4757195"/>
              <a:gd name="connsiteY10" fmla="*/ 1818 h 1092731"/>
              <a:gd name="connsiteX11" fmla="*/ 2604304 w 4757195"/>
              <a:gd name="connsiteY11" fmla="*/ 152289 h 1092731"/>
              <a:gd name="connsiteX12" fmla="*/ 2870523 w 4757195"/>
              <a:gd name="connsiteY12" fmla="*/ 233312 h 1092731"/>
              <a:gd name="connsiteX13" fmla="*/ 3125165 w 4757195"/>
              <a:gd name="connsiteY13" fmla="*/ 383783 h 1092731"/>
              <a:gd name="connsiteX14" fmla="*/ 3345084 w 4757195"/>
              <a:gd name="connsiteY14" fmla="*/ 522679 h 1092731"/>
              <a:gd name="connsiteX15" fmla="*/ 3483981 w 4757195"/>
              <a:gd name="connsiteY15" fmla="*/ 742598 h 1092731"/>
              <a:gd name="connsiteX16" fmla="*/ 3715474 w 4757195"/>
              <a:gd name="connsiteY16" fmla="*/ 823621 h 1092731"/>
              <a:gd name="connsiteX17" fmla="*/ 3946968 w 4757195"/>
              <a:gd name="connsiteY17" fmla="*/ 846770 h 1092731"/>
              <a:gd name="connsiteX18" fmla="*/ 4120588 w 4757195"/>
              <a:gd name="connsiteY18" fmla="*/ 997241 h 1092731"/>
              <a:gd name="connsiteX19" fmla="*/ 4363656 w 4757195"/>
              <a:gd name="connsiteY19" fmla="*/ 1089838 h 1092731"/>
              <a:gd name="connsiteX20" fmla="*/ 4560426 w 4757195"/>
              <a:gd name="connsiteY20" fmla="*/ 1089838 h 1092731"/>
              <a:gd name="connsiteX21" fmla="*/ 4757195 w 4757195"/>
              <a:gd name="connsiteY21" fmla="*/ 1066690 h 1092731"/>
              <a:gd name="connsiteX0" fmla="*/ 0 w 4757195"/>
              <a:gd name="connsiteY0" fmla="*/ 455950 h 1049152"/>
              <a:gd name="connsiteX1" fmla="*/ 312517 w 4757195"/>
              <a:gd name="connsiteY1" fmla="*/ 398076 h 1049152"/>
              <a:gd name="connsiteX2" fmla="*/ 659758 w 4757195"/>
              <a:gd name="connsiteY2" fmla="*/ 328629 h 1049152"/>
              <a:gd name="connsiteX3" fmla="*/ 972274 w 4757195"/>
              <a:gd name="connsiteY3" fmla="*/ 305480 h 1049152"/>
              <a:gd name="connsiteX4" fmla="*/ 1145895 w 4757195"/>
              <a:gd name="connsiteY4" fmla="*/ 247606 h 1049152"/>
              <a:gd name="connsiteX5" fmla="*/ 1365813 w 4757195"/>
              <a:gd name="connsiteY5" fmla="*/ 212882 h 1049152"/>
              <a:gd name="connsiteX6" fmla="*/ 1562583 w 4757195"/>
              <a:gd name="connsiteY6" fmla="*/ 155009 h 1049152"/>
              <a:gd name="connsiteX7" fmla="*/ 1828800 w 4757195"/>
              <a:gd name="connsiteY7" fmla="*/ 73986 h 1049152"/>
              <a:gd name="connsiteX8" fmla="*/ 2002421 w 4757195"/>
              <a:gd name="connsiteY8" fmla="*/ 62411 h 1049152"/>
              <a:gd name="connsiteX9" fmla="*/ 2176040 w 4757195"/>
              <a:gd name="connsiteY9" fmla="*/ 27686 h 1049152"/>
              <a:gd name="connsiteX10" fmla="*/ 2581156 w 4757195"/>
              <a:gd name="connsiteY10" fmla="*/ 4538 h 1049152"/>
              <a:gd name="connsiteX11" fmla="*/ 2604304 w 4757195"/>
              <a:gd name="connsiteY11" fmla="*/ 108710 h 1049152"/>
              <a:gd name="connsiteX12" fmla="*/ 2870523 w 4757195"/>
              <a:gd name="connsiteY12" fmla="*/ 189733 h 1049152"/>
              <a:gd name="connsiteX13" fmla="*/ 3125165 w 4757195"/>
              <a:gd name="connsiteY13" fmla="*/ 340204 h 1049152"/>
              <a:gd name="connsiteX14" fmla="*/ 3345084 w 4757195"/>
              <a:gd name="connsiteY14" fmla="*/ 479100 h 1049152"/>
              <a:gd name="connsiteX15" fmla="*/ 3483981 w 4757195"/>
              <a:gd name="connsiteY15" fmla="*/ 699019 h 1049152"/>
              <a:gd name="connsiteX16" fmla="*/ 3715474 w 4757195"/>
              <a:gd name="connsiteY16" fmla="*/ 780042 h 1049152"/>
              <a:gd name="connsiteX17" fmla="*/ 3946968 w 4757195"/>
              <a:gd name="connsiteY17" fmla="*/ 803191 h 1049152"/>
              <a:gd name="connsiteX18" fmla="*/ 4120588 w 4757195"/>
              <a:gd name="connsiteY18" fmla="*/ 953662 h 1049152"/>
              <a:gd name="connsiteX19" fmla="*/ 4363656 w 4757195"/>
              <a:gd name="connsiteY19" fmla="*/ 1046259 h 1049152"/>
              <a:gd name="connsiteX20" fmla="*/ 4560426 w 4757195"/>
              <a:gd name="connsiteY20" fmla="*/ 1046259 h 1049152"/>
              <a:gd name="connsiteX21" fmla="*/ 4757195 w 4757195"/>
              <a:gd name="connsiteY21" fmla="*/ 1023111 h 1049152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581156 w 4757195"/>
              <a:gd name="connsiteY10" fmla="*/ 57874 h 1102488"/>
              <a:gd name="connsiteX11" fmla="*/ 2835797 w 4757195"/>
              <a:gd name="connsiteY11" fmla="*/ 0 h 1102488"/>
              <a:gd name="connsiteX12" fmla="*/ 2870523 w 4757195"/>
              <a:gd name="connsiteY12" fmla="*/ 243069 h 1102488"/>
              <a:gd name="connsiteX13" fmla="*/ 3125165 w 4757195"/>
              <a:gd name="connsiteY13" fmla="*/ 393540 h 1102488"/>
              <a:gd name="connsiteX14" fmla="*/ 3345084 w 4757195"/>
              <a:gd name="connsiteY14" fmla="*/ 532436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488558 w 4757195"/>
              <a:gd name="connsiteY10" fmla="*/ 57874 h 1102488"/>
              <a:gd name="connsiteX11" fmla="*/ 2835797 w 4757195"/>
              <a:gd name="connsiteY11" fmla="*/ 0 h 1102488"/>
              <a:gd name="connsiteX12" fmla="*/ 2870523 w 4757195"/>
              <a:gd name="connsiteY12" fmla="*/ 243069 h 1102488"/>
              <a:gd name="connsiteX13" fmla="*/ 3125165 w 4757195"/>
              <a:gd name="connsiteY13" fmla="*/ 393540 h 1102488"/>
              <a:gd name="connsiteX14" fmla="*/ 3345084 w 4757195"/>
              <a:gd name="connsiteY14" fmla="*/ 532436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10235 h 1103437"/>
              <a:gd name="connsiteX1" fmla="*/ 312517 w 4757195"/>
              <a:gd name="connsiteY1" fmla="*/ 452361 h 1103437"/>
              <a:gd name="connsiteX2" fmla="*/ 659758 w 4757195"/>
              <a:gd name="connsiteY2" fmla="*/ 382914 h 1103437"/>
              <a:gd name="connsiteX3" fmla="*/ 972274 w 4757195"/>
              <a:gd name="connsiteY3" fmla="*/ 359765 h 1103437"/>
              <a:gd name="connsiteX4" fmla="*/ 1145895 w 4757195"/>
              <a:gd name="connsiteY4" fmla="*/ 301891 h 1103437"/>
              <a:gd name="connsiteX5" fmla="*/ 1365813 w 4757195"/>
              <a:gd name="connsiteY5" fmla="*/ 267167 h 1103437"/>
              <a:gd name="connsiteX6" fmla="*/ 1562583 w 4757195"/>
              <a:gd name="connsiteY6" fmla="*/ 209294 h 1103437"/>
              <a:gd name="connsiteX7" fmla="*/ 1828800 w 4757195"/>
              <a:gd name="connsiteY7" fmla="*/ 128271 h 1103437"/>
              <a:gd name="connsiteX8" fmla="*/ 2002421 w 4757195"/>
              <a:gd name="connsiteY8" fmla="*/ 116696 h 1103437"/>
              <a:gd name="connsiteX9" fmla="*/ 2176040 w 4757195"/>
              <a:gd name="connsiteY9" fmla="*/ 81971 h 1103437"/>
              <a:gd name="connsiteX10" fmla="*/ 2488558 w 4757195"/>
              <a:gd name="connsiteY10" fmla="*/ 58823 h 1103437"/>
              <a:gd name="connsiteX11" fmla="*/ 2835797 w 4757195"/>
              <a:gd name="connsiteY11" fmla="*/ 949 h 1103437"/>
              <a:gd name="connsiteX12" fmla="*/ 3067293 w 4757195"/>
              <a:gd name="connsiteY12" fmla="*/ 47249 h 1103437"/>
              <a:gd name="connsiteX13" fmla="*/ 3125165 w 4757195"/>
              <a:gd name="connsiteY13" fmla="*/ 394489 h 1103437"/>
              <a:gd name="connsiteX14" fmla="*/ 3345084 w 4757195"/>
              <a:gd name="connsiteY14" fmla="*/ 533385 h 1103437"/>
              <a:gd name="connsiteX15" fmla="*/ 3483981 w 4757195"/>
              <a:gd name="connsiteY15" fmla="*/ 753304 h 1103437"/>
              <a:gd name="connsiteX16" fmla="*/ 3715474 w 4757195"/>
              <a:gd name="connsiteY16" fmla="*/ 834327 h 1103437"/>
              <a:gd name="connsiteX17" fmla="*/ 3946968 w 4757195"/>
              <a:gd name="connsiteY17" fmla="*/ 857476 h 1103437"/>
              <a:gd name="connsiteX18" fmla="*/ 4120588 w 4757195"/>
              <a:gd name="connsiteY18" fmla="*/ 1007947 h 1103437"/>
              <a:gd name="connsiteX19" fmla="*/ 4363656 w 4757195"/>
              <a:gd name="connsiteY19" fmla="*/ 1100544 h 1103437"/>
              <a:gd name="connsiteX20" fmla="*/ 4560426 w 4757195"/>
              <a:gd name="connsiteY20" fmla="*/ 1100544 h 1103437"/>
              <a:gd name="connsiteX21" fmla="*/ 4757195 w 4757195"/>
              <a:gd name="connsiteY21" fmla="*/ 1077396 h 1103437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488558 w 4757195"/>
              <a:gd name="connsiteY10" fmla="*/ 57874 h 1102488"/>
              <a:gd name="connsiteX11" fmla="*/ 2835797 w 4757195"/>
              <a:gd name="connsiteY11" fmla="*/ 0 h 1102488"/>
              <a:gd name="connsiteX12" fmla="*/ 3067293 w 4757195"/>
              <a:gd name="connsiteY12" fmla="*/ 46300 h 1102488"/>
              <a:gd name="connsiteX13" fmla="*/ 3345084 w 4757195"/>
              <a:gd name="connsiteY13" fmla="*/ 162046 h 1102488"/>
              <a:gd name="connsiteX14" fmla="*/ 3345084 w 4757195"/>
              <a:gd name="connsiteY14" fmla="*/ 532436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488558 w 4757195"/>
              <a:gd name="connsiteY10" fmla="*/ 57874 h 1102488"/>
              <a:gd name="connsiteX11" fmla="*/ 2835797 w 4757195"/>
              <a:gd name="connsiteY11" fmla="*/ 0 h 1102488"/>
              <a:gd name="connsiteX12" fmla="*/ 3067293 w 4757195"/>
              <a:gd name="connsiteY12" fmla="*/ 46300 h 1102488"/>
              <a:gd name="connsiteX13" fmla="*/ 3345084 w 4757195"/>
              <a:gd name="connsiteY13" fmla="*/ 162046 h 1102488"/>
              <a:gd name="connsiteX14" fmla="*/ 3611302 w 4757195"/>
              <a:gd name="connsiteY14" fmla="*/ 46299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488558 w 4757195"/>
              <a:gd name="connsiteY10" fmla="*/ 57874 h 1102488"/>
              <a:gd name="connsiteX11" fmla="*/ 2835797 w 4757195"/>
              <a:gd name="connsiteY11" fmla="*/ 0 h 1102488"/>
              <a:gd name="connsiteX12" fmla="*/ 3067293 w 4757195"/>
              <a:gd name="connsiteY12" fmla="*/ 46300 h 1102488"/>
              <a:gd name="connsiteX13" fmla="*/ 3310360 w 4757195"/>
              <a:gd name="connsiteY13" fmla="*/ 81023 h 1102488"/>
              <a:gd name="connsiteX14" fmla="*/ 3611302 w 4757195"/>
              <a:gd name="connsiteY14" fmla="*/ 46299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62986 h 1156188"/>
              <a:gd name="connsiteX1" fmla="*/ 312517 w 4757195"/>
              <a:gd name="connsiteY1" fmla="*/ 505112 h 1156188"/>
              <a:gd name="connsiteX2" fmla="*/ 659758 w 4757195"/>
              <a:gd name="connsiteY2" fmla="*/ 435665 h 1156188"/>
              <a:gd name="connsiteX3" fmla="*/ 972274 w 4757195"/>
              <a:gd name="connsiteY3" fmla="*/ 412516 h 1156188"/>
              <a:gd name="connsiteX4" fmla="*/ 1145895 w 4757195"/>
              <a:gd name="connsiteY4" fmla="*/ 354642 h 1156188"/>
              <a:gd name="connsiteX5" fmla="*/ 1365813 w 4757195"/>
              <a:gd name="connsiteY5" fmla="*/ 319918 h 1156188"/>
              <a:gd name="connsiteX6" fmla="*/ 1562583 w 4757195"/>
              <a:gd name="connsiteY6" fmla="*/ 262045 h 1156188"/>
              <a:gd name="connsiteX7" fmla="*/ 1828800 w 4757195"/>
              <a:gd name="connsiteY7" fmla="*/ 181022 h 1156188"/>
              <a:gd name="connsiteX8" fmla="*/ 2002421 w 4757195"/>
              <a:gd name="connsiteY8" fmla="*/ 169447 h 1156188"/>
              <a:gd name="connsiteX9" fmla="*/ 2176040 w 4757195"/>
              <a:gd name="connsiteY9" fmla="*/ 134722 h 1156188"/>
              <a:gd name="connsiteX10" fmla="*/ 2488558 w 4757195"/>
              <a:gd name="connsiteY10" fmla="*/ 111574 h 1156188"/>
              <a:gd name="connsiteX11" fmla="*/ 2835797 w 4757195"/>
              <a:gd name="connsiteY11" fmla="*/ 53700 h 1156188"/>
              <a:gd name="connsiteX12" fmla="*/ 3067293 w 4757195"/>
              <a:gd name="connsiteY12" fmla="*/ 100000 h 1156188"/>
              <a:gd name="connsiteX13" fmla="*/ 3310360 w 4757195"/>
              <a:gd name="connsiteY13" fmla="*/ 134723 h 1156188"/>
              <a:gd name="connsiteX14" fmla="*/ 3611302 w 4757195"/>
              <a:gd name="connsiteY14" fmla="*/ 99999 h 1156188"/>
              <a:gd name="connsiteX15" fmla="*/ 3865945 w 4757195"/>
              <a:gd name="connsiteY15" fmla="*/ 42126 h 1156188"/>
              <a:gd name="connsiteX16" fmla="*/ 3715474 w 4757195"/>
              <a:gd name="connsiteY16" fmla="*/ 887078 h 1156188"/>
              <a:gd name="connsiteX17" fmla="*/ 3946968 w 4757195"/>
              <a:gd name="connsiteY17" fmla="*/ 910227 h 1156188"/>
              <a:gd name="connsiteX18" fmla="*/ 4120588 w 4757195"/>
              <a:gd name="connsiteY18" fmla="*/ 1060698 h 1156188"/>
              <a:gd name="connsiteX19" fmla="*/ 4363656 w 4757195"/>
              <a:gd name="connsiteY19" fmla="*/ 1153295 h 1156188"/>
              <a:gd name="connsiteX20" fmla="*/ 4560426 w 4757195"/>
              <a:gd name="connsiteY20" fmla="*/ 1153295 h 1156188"/>
              <a:gd name="connsiteX21" fmla="*/ 4757195 w 4757195"/>
              <a:gd name="connsiteY21" fmla="*/ 1130147 h 1156188"/>
              <a:gd name="connsiteX0" fmla="*/ 0 w 4757195"/>
              <a:gd name="connsiteY0" fmla="*/ 643694 h 1236896"/>
              <a:gd name="connsiteX1" fmla="*/ 312517 w 4757195"/>
              <a:gd name="connsiteY1" fmla="*/ 585820 h 1236896"/>
              <a:gd name="connsiteX2" fmla="*/ 659758 w 4757195"/>
              <a:gd name="connsiteY2" fmla="*/ 516373 h 1236896"/>
              <a:gd name="connsiteX3" fmla="*/ 972274 w 4757195"/>
              <a:gd name="connsiteY3" fmla="*/ 493224 h 1236896"/>
              <a:gd name="connsiteX4" fmla="*/ 1145895 w 4757195"/>
              <a:gd name="connsiteY4" fmla="*/ 435350 h 1236896"/>
              <a:gd name="connsiteX5" fmla="*/ 1365813 w 4757195"/>
              <a:gd name="connsiteY5" fmla="*/ 400626 h 1236896"/>
              <a:gd name="connsiteX6" fmla="*/ 1562583 w 4757195"/>
              <a:gd name="connsiteY6" fmla="*/ 342753 h 1236896"/>
              <a:gd name="connsiteX7" fmla="*/ 1828800 w 4757195"/>
              <a:gd name="connsiteY7" fmla="*/ 261730 h 1236896"/>
              <a:gd name="connsiteX8" fmla="*/ 2002421 w 4757195"/>
              <a:gd name="connsiteY8" fmla="*/ 250155 h 1236896"/>
              <a:gd name="connsiteX9" fmla="*/ 2176040 w 4757195"/>
              <a:gd name="connsiteY9" fmla="*/ 215430 h 1236896"/>
              <a:gd name="connsiteX10" fmla="*/ 2488558 w 4757195"/>
              <a:gd name="connsiteY10" fmla="*/ 192282 h 1236896"/>
              <a:gd name="connsiteX11" fmla="*/ 2835797 w 4757195"/>
              <a:gd name="connsiteY11" fmla="*/ 134408 h 1236896"/>
              <a:gd name="connsiteX12" fmla="*/ 3067293 w 4757195"/>
              <a:gd name="connsiteY12" fmla="*/ 180708 h 1236896"/>
              <a:gd name="connsiteX13" fmla="*/ 3310360 w 4757195"/>
              <a:gd name="connsiteY13" fmla="*/ 215431 h 1236896"/>
              <a:gd name="connsiteX14" fmla="*/ 3611302 w 4757195"/>
              <a:gd name="connsiteY14" fmla="*/ 180707 h 1236896"/>
              <a:gd name="connsiteX15" fmla="*/ 3865945 w 4757195"/>
              <a:gd name="connsiteY15" fmla="*/ 122834 h 1236896"/>
              <a:gd name="connsiteX16" fmla="*/ 4051140 w 4757195"/>
              <a:gd name="connsiteY16" fmla="*/ 53386 h 1236896"/>
              <a:gd name="connsiteX17" fmla="*/ 3946968 w 4757195"/>
              <a:gd name="connsiteY17" fmla="*/ 990935 h 1236896"/>
              <a:gd name="connsiteX18" fmla="*/ 4120588 w 4757195"/>
              <a:gd name="connsiteY18" fmla="*/ 1141406 h 1236896"/>
              <a:gd name="connsiteX19" fmla="*/ 4363656 w 4757195"/>
              <a:gd name="connsiteY19" fmla="*/ 1234003 h 1236896"/>
              <a:gd name="connsiteX20" fmla="*/ 4560426 w 4757195"/>
              <a:gd name="connsiteY20" fmla="*/ 1234003 h 1236896"/>
              <a:gd name="connsiteX21" fmla="*/ 4757195 w 4757195"/>
              <a:gd name="connsiteY21" fmla="*/ 1210855 h 1236896"/>
              <a:gd name="connsiteX0" fmla="*/ 0 w 4757195"/>
              <a:gd name="connsiteY0" fmla="*/ 682905 h 1368389"/>
              <a:gd name="connsiteX1" fmla="*/ 312517 w 4757195"/>
              <a:gd name="connsiteY1" fmla="*/ 625031 h 1368389"/>
              <a:gd name="connsiteX2" fmla="*/ 659758 w 4757195"/>
              <a:gd name="connsiteY2" fmla="*/ 555584 h 1368389"/>
              <a:gd name="connsiteX3" fmla="*/ 972274 w 4757195"/>
              <a:gd name="connsiteY3" fmla="*/ 532435 h 1368389"/>
              <a:gd name="connsiteX4" fmla="*/ 1145895 w 4757195"/>
              <a:gd name="connsiteY4" fmla="*/ 474561 h 1368389"/>
              <a:gd name="connsiteX5" fmla="*/ 1365813 w 4757195"/>
              <a:gd name="connsiteY5" fmla="*/ 439837 h 1368389"/>
              <a:gd name="connsiteX6" fmla="*/ 1562583 w 4757195"/>
              <a:gd name="connsiteY6" fmla="*/ 381964 h 1368389"/>
              <a:gd name="connsiteX7" fmla="*/ 1828800 w 4757195"/>
              <a:gd name="connsiteY7" fmla="*/ 300941 h 1368389"/>
              <a:gd name="connsiteX8" fmla="*/ 2002421 w 4757195"/>
              <a:gd name="connsiteY8" fmla="*/ 289366 h 1368389"/>
              <a:gd name="connsiteX9" fmla="*/ 2176040 w 4757195"/>
              <a:gd name="connsiteY9" fmla="*/ 254641 h 1368389"/>
              <a:gd name="connsiteX10" fmla="*/ 2488558 w 4757195"/>
              <a:gd name="connsiteY10" fmla="*/ 231493 h 1368389"/>
              <a:gd name="connsiteX11" fmla="*/ 2835797 w 4757195"/>
              <a:gd name="connsiteY11" fmla="*/ 173619 h 1368389"/>
              <a:gd name="connsiteX12" fmla="*/ 3067293 w 4757195"/>
              <a:gd name="connsiteY12" fmla="*/ 219919 h 1368389"/>
              <a:gd name="connsiteX13" fmla="*/ 3310360 w 4757195"/>
              <a:gd name="connsiteY13" fmla="*/ 254642 h 1368389"/>
              <a:gd name="connsiteX14" fmla="*/ 3611302 w 4757195"/>
              <a:gd name="connsiteY14" fmla="*/ 219918 h 1368389"/>
              <a:gd name="connsiteX15" fmla="*/ 3865945 w 4757195"/>
              <a:gd name="connsiteY15" fmla="*/ 162045 h 1368389"/>
              <a:gd name="connsiteX16" fmla="*/ 4051140 w 4757195"/>
              <a:gd name="connsiteY16" fmla="*/ 92597 h 1368389"/>
              <a:gd name="connsiteX17" fmla="*/ 3946968 w 4757195"/>
              <a:gd name="connsiteY17" fmla="*/ 1030146 h 1368389"/>
              <a:gd name="connsiteX18" fmla="*/ 4120588 w 4757195"/>
              <a:gd name="connsiteY18" fmla="*/ 1180617 h 1368389"/>
              <a:gd name="connsiteX19" fmla="*/ 4363656 w 4757195"/>
              <a:gd name="connsiteY19" fmla="*/ 1273214 h 1368389"/>
              <a:gd name="connsiteX20" fmla="*/ 4560426 w 4757195"/>
              <a:gd name="connsiteY20" fmla="*/ 1273214 h 1368389"/>
              <a:gd name="connsiteX21" fmla="*/ 4757195 w 4757195"/>
              <a:gd name="connsiteY21" fmla="*/ 0 h 1368389"/>
              <a:gd name="connsiteX0" fmla="*/ 0 w 4757195"/>
              <a:gd name="connsiteY0" fmla="*/ 721410 h 1311730"/>
              <a:gd name="connsiteX1" fmla="*/ 312517 w 4757195"/>
              <a:gd name="connsiteY1" fmla="*/ 663536 h 1311730"/>
              <a:gd name="connsiteX2" fmla="*/ 659758 w 4757195"/>
              <a:gd name="connsiteY2" fmla="*/ 594089 h 1311730"/>
              <a:gd name="connsiteX3" fmla="*/ 972274 w 4757195"/>
              <a:gd name="connsiteY3" fmla="*/ 570940 h 1311730"/>
              <a:gd name="connsiteX4" fmla="*/ 1145895 w 4757195"/>
              <a:gd name="connsiteY4" fmla="*/ 513066 h 1311730"/>
              <a:gd name="connsiteX5" fmla="*/ 1365813 w 4757195"/>
              <a:gd name="connsiteY5" fmla="*/ 478342 h 1311730"/>
              <a:gd name="connsiteX6" fmla="*/ 1562583 w 4757195"/>
              <a:gd name="connsiteY6" fmla="*/ 420469 h 1311730"/>
              <a:gd name="connsiteX7" fmla="*/ 1828800 w 4757195"/>
              <a:gd name="connsiteY7" fmla="*/ 339446 h 1311730"/>
              <a:gd name="connsiteX8" fmla="*/ 2002421 w 4757195"/>
              <a:gd name="connsiteY8" fmla="*/ 327871 h 1311730"/>
              <a:gd name="connsiteX9" fmla="*/ 2176040 w 4757195"/>
              <a:gd name="connsiteY9" fmla="*/ 293146 h 1311730"/>
              <a:gd name="connsiteX10" fmla="*/ 2488558 w 4757195"/>
              <a:gd name="connsiteY10" fmla="*/ 269998 h 1311730"/>
              <a:gd name="connsiteX11" fmla="*/ 2835797 w 4757195"/>
              <a:gd name="connsiteY11" fmla="*/ 212124 h 1311730"/>
              <a:gd name="connsiteX12" fmla="*/ 3067293 w 4757195"/>
              <a:gd name="connsiteY12" fmla="*/ 258424 h 1311730"/>
              <a:gd name="connsiteX13" fmla="*/ 3310360 w 4757195"/>
              <a:gd name="connsiteY13" fmla="*/ 293147 h 1311730"/>
              <a:gd name="connsiteX14" fmla="*/ 3611302 w 4757195"/>
              <a:gd name="connsiteY14" fmla="*/ 258423 h 1311730"/>
              <a:gd name="connsiteX15" fmla="*/ 3865945 w 4757195"/>
              <a:gd name="connsiteY15" fmla="*/ 200550 h 1311730"/>
              <a:gd name="connsiteX16" fmla="*/ 4051140 w 4757195"/>
              <a:gd name="connsiteY16" fmla="*/ 131102 h 1311730"/>
              <a:gd name="connsiteX17" fmla="*/ 3946968 w 4757195"/>
              <a:gd name="connsiteY17" fmla="*/ 1068651 h 1311730"/>
              <a:gd name="connsiteX18" fmla="*/ 4120588 w 4757195"/>
              <a:gd name="connsiteY18" fmla="*/ 1219122 h 1311730"/>
              <a:gd name="connsiteX19" fmla="*/ 4363656 w 4757195"/>
              <a:gd name="connsiteY19" fmla="*/ 1311719 h 1311730"/>
              <a:gd name="connsiteX20" fmla="*/ 4409955 w 4757195"/>
              <a:gd name="connsiteY20" fmla="*/ 119527 h 1311730"/>
              <a:gd name="connsiteX21" fmla="*/ 4757195 w 4757195"/>
              <a:gd name="connsiteY21" fmla="*/ 38505 h 1311730"/>
              <a:gd name="connsiteX0" fmla="*/ 0 w 4757195"/>
              <a:gd name="connsiteY0" fmla="*/ 682905 h 1228691"/>
              <a:gd name="connsiteX1" fmla="*/ 312517 w 4757195"/>
              <a:gd name="connsiteY1" fmla="*/ 625031 h 1228691"/>
              <a:gd name="connsiteX2" fmla="*/ 659758 w 4757195"/>
              <a:gd name="connsiteY2" fmla="*/ 555584 h 1228691"/>
              <a:gd name="connsiteX3" fmla="*/ 972274 w 4757195"/>
              <a:gd name="connsiteY3" fmla="*/ 532435 h 1228691"/>
              <a:gd name="connsiteX4" fmla="*/ 1145895 w 4757195"/>
              <a:gd name="connsiteY4" fmla="*/ 474561 h 1228691"/>
              <a:gd name="connsiteX5" fmla="*/ 1365813 w 4757195"/>
              <a:gd name="connsiteY5" fmla="*/ 439837 h 1228691"/>
              <a:gd name="connsiteX6" fmla="*/ 1562583 w 4757195"/>
              <a:gd name="connsiteY6" fmla="*/ 381964 h 1228691"/>
              <a:gd name="connsiteX7" fmla="*/ 1828800 w 4757195"/>
              <a:gd name="connsiteY7" fmla="*/ 300941 h 1228691"/>
              <a:gd name="connsiteX8" fmla="*/ 2002421 w 4757195"/>
              <a:gd name="connsiteY8" fmla="*/ 289366 h 1228691"/>
              <a:gd name="connsiteX9" fmla="*/ 2176040 w 4757195"/>
              <a:gd name="connsiteY9" fmla="*/ 254641 h 1228691"/>
              <a:gd name="connsiteX10" fmla="*/ 2488558 w 4757195"/>
              <a:gd name="connsiteY10" fmla="*/ 231493 h 1228691"/>
              <a:gd name="connsiteX11" fmla="*/ 2835797 w 4757195"/>
              <a:gd name="connsiteY11" fmla="*/ 173619 h 1228691"/>
              <a:gd name="connsiteX12" fmla="*/ 3067293 w 4757195"/>
              <a:gd name="connsiteY12" fmla="*/ 219919 h 1228691"/>
              <a:gd name="connsiteX13" fmla="*/ 3310360 w 4757195"/>
              <a:gd name="connsiteY13" fmla="*/ 254642 h 1228691"/>
              <a:gd name="connsiteX14" fmla="*/ 3611302 w 4757195"/>
              <a:gd name="connsiteY14" fmla="*/ 219918 h 1228691"/>
              <a:gd name="connsiteX15" fmla="*/ 3865945 w 4757195"/>
              <a:gd name="connsiteY15" fmla="*/ 162045 h 1228691"/>
              <a:gd name="connsiteX16" fmla="*/ 4051140 w 4757195"/>
              <a:gd name="connsiteY16" fmla="*/ 92597 h 1228691"/>
              <a:gd name="connsiteX17" fmla="*/ 3946968 w 4757195"/>
              <a:gd name="connsiteY17" fmla="*/ 1030146 h 1228691"/>
              <a:gd name="connsiteX18" fmla="*/ 4120588 w 4757195"/>
              <a:gd name="connsiteY18" fmla="*/ 1180617 h 1228691"/>
              <a:gd name="connsiteX19" fmla="*/ 4247909 w 4757195"/>
              <a:gd name="connsiteY19" fmla="*/ 69447 h 1228691"/>
              <a:gd name="connsiteX20" fmla="*/ 4409955 w 4757195"/>
              <a:gd name="connsiteY20" fmla="*/ 81022 h 1228691"/>
              <a:gd name="connsiteX21" fmla="*/ 4757195 w 4757195"/>
              <a:gd name="connsiteY21" fmla="*/ 0 h 1228691"/>
              <a:gd name="connsiteX0" fmla="*/ 0 w 4757195"/>
              <a:gd name="connsiteY0" fmla="*/ 682905 h 1228691"/>
              <a:gd name="connsiteX1" fmla="*/ 312517 w 4757195"/>
              <a:gd name="connsiteY1" fmla="*/ 625031 h 1228691"/>
              <a:gd name="connsiteX2" fmla="*/ 659758 w 4757195"/>
              <a:gd name="connsiteY2" fmla="*/ 555584 h 1228691"/>
              <a:gd name="connsiteX3" fmla="*/ 972274 w 4757195"/>
              <a:gd name="connsiteY3" fmla="*/ 532435 h 1228691"/>
              <a:gd name="connsiteX4" fmla="*/ 1145895 w 4757195"/>
              <a:gd name="connsiteY4" fmla="*/ 474561 h 1228691"/>
              <a:gd name="connsiteX5" fmla="*/ 1365813 w 4757195"/>
              <a:gd name="connsiteY5" fmla="*/ 439837 h 1228691"/>
              <a:gd name="connsiteX6" fmla="*/ 1562583 w 4757195"/>
              <a:gd name="connsiteY6" fmla="*/ 381964 h 1228691"/>
              <a:gd name="connsiteX7" fmla="*/ 1828800 w 4757195"/>
              <a:gd name="connsiteY7" fmla="*/ 300941 h 1228691"/>
              <a:gd name="connsiteX8" fmla="*/ 2002421 w 4757195"/>
              <a:gd name="connsiteY8" fmla="*/ 289366 h 1228691"/>
              <a:gd name="connsiteX9" fmla="*/ 2176040 w 4757195"/>
              <a:gd name="connsiteY9" fmla="*/ 254641 h 1228691"/>
              <a:gd name="connsiteX10" fmla="*/ 2488558 w 4757195"/>
              <a:gd name="connsiteY10" fmla="*/ 231493 h 1228691"/>
              <a:gd name="connsiteX11" fmla="*/ 2835797 w 4757195"/>
              <a:gd name="connsiteY11" fmla="*/ 173619 h 1228691"/>
              <a:gd name="connsiteX12" fmla="*/ 3067293 w 4757195"/>
              <a:gd name="connsiteY12" fmla="*/ 219919 h 1228691"/>
              <a:gd name="connsiteX13" fmla="*/ 3310360 w 4757195"/>
              <a:gd name="connsiteY13" fmla="*/ 254642 h 1228691"/>
              <a:gd name="connsiteX14" fmla="*/ 3611302 w 4757195"/>
              <a:gd name="connsiteY14" fmla="*/ 219918 h 1228691"/>
              <a:gd name="connsiteX15" fmla="*/ 3865945 w 4757195"/>
              <a:gd name="connsiteY15" fmla="*/ 162045 h 1228691"/>
              <a:gd name="connsiteX16" fmla="*/ 4051140 w 4757195"/>
              <a:gd name="connsiteY16" fmla="*/ 92597 h 1228691"/>
              <a:gd name="connsiteX17" fmla="*/ 3946968 w 4757195"/>
              <a:gd name="connsiteY17" fmla="*/ 1030146 h 1228691"/>
              <a:gd name="connsiteX18" fmla="*/ 4120588 w 4757195"/>
              <a:gd name="connsiteY18" fmla="*/ 1180617 h 1228691"/>
              <a:gd name="connsiteX19" fmla="*/ 4247909 w 4757195"/>
              <a:gd name="connsiteY19" fmla="*/ 69447 h 1228691"/>
              <a:gd name="connsiteX20" fmla="*/ 4409955 w 4757195"/>
              <a:gd name="connsiteY20" fmla="*/ 81022 h 1228691"/>
              <a:gd name="connsiteX21" fmla="*/ 4757195 w 4757195"/>
              <a:gd name="connsiteY21" fmla="*/ 0 h 1228691"/>
              <a:gd name="connsiteX0" fmla="*/ 0 w 4757195"/>
              <a:gd name="connsiteY0" fmla="*/ 682905 h 1030146"/>
              <a:gd name="connsiteX1" fmla="*/ 312517 w 4757195"/>
              <a:gd name="connsiteY1" fmla="*/ 625031 h 1030146"/>
              <a:gd name="connsiteX2" fmla="*/ 659758 w 4757195"/>
              <a:gd name="connsiteY2" fmla="*/ 555584 h 1030146"/>
              <a:gd name="connsiteX3" fmla="*/ 972274 w 4757195"/>
              <a:gd name="connsiteY3" fmla="*/ 532435 h 1030146"/>
              <a:gd name="connsiteX4" fmla="*/ 1145895 w 4757195"/>
              <a:gd name="connsiteY4" fmla="*/ 474561 h 1030146"/>
              <a:gd name="connsiteX5" fmla="*/ 1365813 w 4757195"/>
              <a:gd name="connsiteY5" fmla="*/ 439837 h 1030146"/>
              <a:gd name="connsiteX6" fmla="*/ 1562583 w 4757195"/>
              <a:gd name="connsiteY6" fmla="*/ 381964 h 1030146"/>
              <a:gd name="connsiteX7" fmla="*/ 1828800 w 4757195"/>
              <a:gd name="connsiteY7" fmla="*/ 300941 h 1030146"/>
              <a:gd name="connsiteX8" fmla="*/ 2002421 w 4757195"/>
              <a:gd name="connsiteY8" fmla="*/ 289366 h 1030146"/>
              <a:gd name="connsiteX9" fmla="*/ 2176040 w 4757195"/>
              <a:gd name="connsiteY9" fmla="*/ 254641 h 1030146"/>
              <a:gd name="connsiteX10" fmla="*/ 2488558 w 4757195"/>
              <a:gd name="connsiteY10" fmla="*/ 231493 h 1030146"/>
              <a:gd name="connsiteX11" fmla="*/ 2835797 w 4757195"/>
              <a:gd name="connsiteY11" fmla="*/ 173619 h 1030146"/>
              <a:gd name="connsiteX12" fmla="*/ 3067293 w 4757195"/>
              <a:gd name="connsiteY12" fmla="*/ 219919 h 1030146"/>
              <a:gd name="connsiteX13" fmla="*/ 3310360 w 4757195"/>
              <a:gd name="connsiteY13" fmla="*/ 254642 h 1030146"/>
              <a:gd name="connsiteX14" fmla="*/ 3611302 w 4757195"/>
              <a:gd name="connsiteY14" fmla="*/ 219918 h 1030146"/>
              <a:gd name="connsiteX15" fmla="*/ 3865945 w 4757195"/>
              <a:gd name="connsiteY15" fmla="*/ 162045 h 1030146"/>
              <a:gd name="connsiteX16" fmla="*/ 4051140 w 4757195"/>
              <a:gd name="connsiteY16" fmla="*/ 92597 h 1030146"/>
              <a:gd name="connsiteX17" fmla="*/ 3946968 w 4757195"/>
              <a:gd name="connsiteY17" fmla="*/ 1030146 h 1030146"/>
              <a:gd name="connsiteX18" fmla="*/ 4247909 w 4757195"/>
              <a:gd name="connsiteY18" fmla="*/ 69447 h 1030146"/>
              <a:gd name="connsiteX19" fmla="*/ 4409955 w 4757195"/>
              <a:gd name="connsiteY19" fmla="*/ 81022 h 1030146"/>
              <a:gd name="connsiteX20" fmla="*/ 4757195 w 4757195"/>
              <a:gd name="connsiteY20" fmla="*/ 0 h 1030146"/>
              <a:gd name="connsiteX0" fmla="*/ 0 w 4757195"/>
              <a:gd name="connsiteY0" fmla="*/ 682905 h 1030146"/>
              <a:gd name="connsiteX1" fmla="*/ 312517 w 4757195"/>
              <a:gd name="connsiteY1" fmla="*/ 625031 h 1030146"/>
              <a:gd name="connsiteX2" fmla="*/ 659758 w 4757195"/>
              <a:gd name="connsiteY2" fmla="*/ 555584 h 1030146"/>
              <a:gd name="connsiteX3" fmla="*/ 972274 w 4757195"/>
              <a:gd name="connsiteY3" fmla="*/ 532435 h 1030146"/>
              <a:gd name="connsiteX4" fmla="*/ 1145895 w 4757195"/>
              <a:gd name="connsiteY4" fmla="*/ 474561 h 1030146"/>
              <a:gd name="connsiteX5" fmla="*/ 1365813 w 4757195"/>
              <a:gd name="connsiteY5" fmla="*/ 439837 h 1030146"/>
              <a:gd name="connsiteX6" fmla="*/ 1562583 w 4757195"/>
              <a:gd name="connsiteY6" fmla="*/ 381964 h 1030146"/>
              <a:gd name="connsiteX7" fmla="*/ 1828800 w 4757195"/>
              <a:gd name="connsiteY7" fmla="*/ 300941 h 1030146"/>
              <a:gd name="connsiteX8" fmla="*/ 2002421 w 4757195"/>
              <a:gd name="connsiteY8" fmla="*/ 289366 h 1030146"/>
              <a:gd name="connsiteX9" fmla="*/ 2176040 w 4757195"/>
              <a:gd name="connsiteY9" fmla="*/ 254641 h 1030146"/>
              <a:gd name="connsiteX10" fmla="*/ 2488558 w 4757195"/>
              <a:gd name="connsiteY10" fmla="*/ 231493 h 1030146"/>
              <a:gd name="connsiteX11" fmla="*/ 2835797 w 4757195"/>
              <a:gd name="connsiteY11" fmla="*/ 173619 h 1030146"/>
              <a:gd name="connsiteX12" fmla="*/ 3067293 w 4757195"/>
              <a:gd name="connsiteY12" fmla="*/ 219919 h 1030146"/>
              <a:gd name="connsiteX13" fmla="*/ 3310360 w 4757195"/>
              <a:gd name="connsiteY13" fmla="*/ 254642 h 1030146"/>
              <a:gd name="connsiteX14" fmla="*/ 3611302 w 4757195"/>
              <a:gd name="connsiteY14" fmla="*/ 219918 h 1030146"/>
              <a:gd name="connsiteX15" fmla="*/ 3865945 w 4757195"/>
              <a:gd name="connsiteY15" fmla="*/ 162045 h 1030146"/>
              <a:gd name="connsiteX16" fmla="*/ 4051140 w 4757195"/>
              <a:gd name="connsiteY16" fmla="*/ 92597 h 1030146"/>
              <a:gd name="connsiteX17" fmla="*/ 3946968 w 4757195"/>
              <a:gd name="connsiteY17" fmla="*/ 1030146 h 1030146"/>
              <a:gd name="connsiteX18" fmla="*/ 4247909 w 4757195"/>
              <a:gd name="connsiteY18" fmla="*/ 69447 h 1030146"/>
              <a:gd name="connsiteX19" fmla="*/ 4409955 w 4757195"/>
              <a:gd name="connsiteY19" fmla="*/ 81022 h 1030146"/>
              <a:gd name="connsiteX20" fmla="*/ 4757195 w 4757195"/>
              <a:gd name="connsiteY20" fmla="*/ 0 h 1030146"/>
              <a:gd name="connsiteX0" fmla="*/ 0 w 4757195"/>
              <a:gd name="connsiteY0" fmla="*/ 682905 h 1030146"/>
              <a:gd name="connsiteX1" fmla="*/ 312517 w 4757195"/>
              <a:gd name="connsiteY1" fmla="*/ 625031 h 1030146"/>
              <a:gd name="connsiteX2" fmla="*/ 659758 w 4757195"/>
              <a:gd name="connsiteY2" fmla="*/ 555584 h 1030146"/>
              <a:gd name="connsiteX3" fmla="*/ 972274 w 4757195"/>
              <a:gd name="connsiteY3" fmla="*/ 532435 h 1030146"/>
              <a:gd name="connsiteX4" fmla="*/ 1145895 w 4757195"/>
              <a:gd name="connsiteY4" fmla="*/ 474561 h 1030146"/>
              <a:gd name="connsiteX5" fmla="*/ 1365813 w 4757195"/>
              <a:gd name="connsiteY5" fmla="*/ 439837 h 1030146"/>
              <a:gd name="connsiteX6" fmla="*/ 1562583 w 4757195"/>
              <a:gd name="connsiteY6" fmla="*/ 381964 h 1030146"/>
              <a:gd name="connsiteX7" fmla="*/ 1828800 w 4757195"/>
              <a:gd name="connsiteY7" fmla="*/ 300941 h 1030146"/>
              <a:gd name="connsiteX8" fmla="*/ 2002421 w 4757195"/>
              <a:gd name="connsiteY8" fmla="*/ 289366 h 1030146"/>
              <a:gd name="connsiteX9" fmla="*/ 2176040 w 4757195"/>
              <a:gd name="connsiteY9" fmla="*/ 254641 h 1030146"/>
              <a:gd name="connsiteX10" fmla="*/ 2488558 w 4757195"/>
              <a:gd name="connsiteY10" fmla="*/ 231493 h 1030146"/>
              <a:gd name="connsiteX11" fmla="*/ 2835797 w 4757195"/>
              <a:gd name="connsiteY11" fmla="*/ 173619 h 1030146"/>
              <a:gd name="connsiteX12" fmla="*/ 3067293 w 4757195"/>
              <a:gd name="connsiteY12" fmla="*/ 219919 h 1030146"/>
              <a:gd name="connsiteX13" fmla="*/ 3310360 w 4757195"/>
              <a:gd name="connsiteY13" fmla="*/ 254642 h 1030146"/>
              <a:gd name="connsiteX14" fmla="*/ 3611302 w 4757195"/>
              <a:gd name="connsiteY14" fmla="*/ 219918 h 1030146"/>
              <a:gd name="connsiteX15" fmla="*/ 3865945 w 4757195"/>
              <a:gd name="connsiteY15" fmla="*/ 162045 h 1030146"/>
              <a:gd name="connsiteX16" fmla="*/ 4051140 w 4757195"/>
              <a:gd name="connsiteY16" fmla="*/ 92597 h 1030146"/>
              <a:gd name="connsiteX17" fmla="*/ 3946968 w 4757195"/>
              <a:gd name="connsiteY17" fmla="*/ 1030146 h 1030146"/>
              <a:gd name="connsiteX18" fmla="*/ 4247909 w 4757195"/>
              <a:gd name="connsiteY18" fmla="*/ 69447 h 1030146"/>
              <a:gd name="connsiteX19" fmla="*/ 4409955 w 4757195"/>
              <a:gd name="connsiteY19" fmla="*/ 81022 h 1030146"/>
              <a:gd name="connsiteX20" fmla="*/ 4757195 w 4757195"/>
              <a:gd name="connsiteY20" fmla="*/ 0 h 1030146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562583 w 4757195"/>
              <a:gd name="connsiteY6" fmla="*/ 381964 h 683795"/>
              <a:gd name="connsiteX7" fmla="*/ 1828800 w 4757195"/>
              <a:gd name="connsiteY7" fmla="*/ 300941 h 683795"/>
              <a:gd name="connsiteX8" fmla="*/ 2002421 w 4757195"/>
              <a:gd name="connsiteY8" fmla="*/ 289366 h 683795"/>
              <a:gd name="connsiteX9" fmla="*/ 2176040 w 4757195"/>
              <a:gd name="connsiteY9" fmla="*/ 254641 h 683795"/>
              <a:gd name="connsiteX10" fmla="*/ 2488558 w 4757195"/>
              <a:gd name="connsiteY10" fmla="*/ 231493 h 683795"/>
              <a:gd name="connsiteX11" fmla="*/ 2835797 w 4757195"/>
              <a:gd name="connsiteY11" fmla="*/ 173619 h 683795"/>
              <a:gd name="connsiteX12" fmla="*/ 3067293 w 4757195"/>
              <a:gd name="connsiteY12" fmla="*/ 219919 h 683795"/>
              <a:gd name="connsiteX13" fmla="*/ 3310360 w 4757195"/>
              <a:gd name="connsiteY13" fmla="*/ 254642 h 683795"/>
              <a:gd name="connsiteX14" fmla="*/ 3611302 w 4757195"/>
              <a:gd name="connsiteY14" fmla="*/ 219918 h 683795"/>
              <a:gd name="connsiteX15" fmla="*/ 3865945 w 4757195"/>
              <a:gd name="connsiteY15" fmla="*/ 162045 h 683795"/>
              <a:gd name="connsiteX16" fmla="*/ 4051140 w 4757195"/>
              <a:gd name="connsiteY16" fmla="*/ 92597 h 683795"/>
              <a:gd name="connsiteX17" fmla="*/ 4247909 w 4757195"/>
              <a:gd name="connsiteY17" fmla="*/ 69447 h 683795"/>
              <a:gd name="connsiteX18" fmla="*/ 4409955 w 4757195"/>
              <a:gd name="connsiteY18" fmla="*/ 81022 h 683795"/>
              <a:gd name="connsiteX19" fmla="*/ 4757195 w 4757195"/>
              <a:gd name="connsiteY19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365813 w 4757195"/>
              <a:gd name="connsiteY5" fmla="*/ 439837 h 683795"/>
              <a:gd name="connsiteX6" fmla="*/ 1562583 w 4757195"/>
              <a:gd name="connsiteY6" fmla="*/ 381964 h 683795"/>
              <a:gd name="connsiteX7" fmla="*/ 1828800 w 4757195"/>
              <a:gd name="connsiteY7" fmla="*/ 300941 h 683795"/>
              <a:gd name="connsiteX8" fmla="*/ 2002421 w 4757195"/>
              <a:gd name="connsiteY8" fmla="*/ 289366 h 683795"/>
              <a:gd name="connsiteX9" fmla="*/ 2176040 w 4757195"/>
              <a:gd name="connsiteY9" fmla="*/ 254641 h 683795"/>
              <a:gd name="connsiteX10" fmla="*/ 2488558 w 4757195"/>
              <a:gd name="connsiteY10" fmla="*/ 231493 h 683795"/>
              <a:gd name="connsiteX11" fmla="*/ 2835797 w 4757195"/>
              <a:gd name="connsiteY11" fmla="*/ 173619 h 683795"/>
              <a:gd name="connsiteX12" fmla="*/ 3067293 w 4757195"/>
              <a:gd name="connsiteY12" fmla="*/ 219919 h 683795"/>
              <a:gd name="connsiteX13" fmla="*/ 3310360 w 4757195"/>
              <a:gd name="connsiteY13" fmla="*/ 254642 h 683795"/>
              <a:gd name="connsiteX14" fmla="*/ 3611302 w 4757195"/>
              <a:gd name="connsiteY14" fmla="*/ 219918 h 683795"/>
              <a:gd name="connsiteX15" fmla="*/ 3865945 w 4757195"/>
              <a:gd name="connsiteY15" fmla="*/ 162045 h 683795"/>
              <a:gd name="connsiteX16" fmla="*/ 4051140 w 4757195"/>
              <a:gd name="connsiteY16" fmla="*/ 92597 h 683795"/>
              <a:gd name="connsiteX17" fmla="*/ 4247909 w 4757195"/>
              <a:gd name="connsiteY17" fmla="*/ 69447 h 683795"/>
              <a:gd name="connsiteX18" fmla="*/ 4409955 w 4757195"/>
              <a:gd name="connsiteY18" fmla="*/ 81022 h 683795"/>
              <a:gd name="connsiteX19" fmla="*/ 4757195 w 4757195"/>
              <a:gd name="connsiteY19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562583 w 4757195"/>
              <a:gd name="connsiteY6" fmla="*/ 381964 h 683795"/>
              <a:gd name="connsiteX7" fmla="*/ 1828800 w 4757195"/>
              <a:gd name="connsiteY7" fmla="*/ 300941 h 683795"/>
              <a:gd name="connsiteX8" fmla="*/ 2002421 w 4757195"/>
              <a:gd name="connsiteY8" fmla="*/ 289366 h 683795"/>
              <a:gd name="connsiteX9" fmla="*/ 2176040 w 4757195"/>
              <a:gd name="connsiteY9" fmla="*/ 254641 h 683795"/>
              <a:gd name="connsiteX10" fmla="*/ 2488558 w 4757195"/>
              <a:gd name="connsiteY10" fmla="*/ 231493 h 683795"/>
              <a:gd name="connsiteX11" fmla="*/ 2835797 w 4757195"/>
              <a:gd name="connsiteY11" fmla="*/ 173619 h 683795"/>
              <a:gd name="connsiteX12" fmla="*/ 3067293 w 4757195"/>
              <a:gd name="connsiteY12" fmla="*/ 219919 h 683795"/>
              <a:gd name="connsiteX13" fmla="*/ 3310360 w 4757195"/>
              <a:gd name="connsiteY13" fmla="*/ 254642 h 683795"/>
              <a:gd name="connsiteX14" fmla="*/ 3611302 w 4757195"/>
              <a:gd name="connsiteY14" fmla="*/ 219918 h 683795"/>
              <a:gd name="connsiteX15" fmla="*/ 3865945 w 4757195"/>
              <a:gd name="connsiteY15" fmla="*/ 162045 h 683795"/>
              <a:gd name="connsiteX16" fmla="*/ 4051140 w 4757195"/>
              <a:gd name="connsiteY16" fmla="*/ 92597 h 683795"/>
              <a:gd name="connsiteX17" fmla="*/ 4247909 w 4757195"/>
              <a:gd name="connsiteY17" fmla="*/ 69447 h 683795"/>
              <a:gd name="connsiteX18" fmla="*/ 4409955 w 4757195"/>
              <a:gd name="connsiteY18" fmla="*/ 81022 h 683795"/>
              <a:gd name="connsiteX19" fmla="*/ 4757195 w 4757195"/>
              <a:gd name="connsiteY19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562583 w 4757195"/>
              <a:gd name="connsiteY6" fmla="*/ 381964 h 683795"/>
              <a:gd name="connsiteX7" fmla="*/ 1828800 w 4757195"/>
              <a:gd name="connsiteY7" fmla="*/ 300941 h 683795"/>
              <a:gd name="connsiteX8" fmla="*/ 2002421 w 4757195"/>
              <a:gd name="connsiteY8" fmla="*/ 289366 h 683795"/>
              <a:gd name="connsiteX9" fmla="*/ 2176040 w 4757195"/>
              <a:gd name="connsiteY9" fmla="*/ 254641 h 683795"/>
              <a:gd name="connsiteX10" fmla="*/ 2488558 w 4757195"/>
              <a:gd name="connsiteY10" fmla="*/ 231493 h 683795"/>
              <a:gd name="connsiteX11" fmla="*/ 2835797 w 4757195"/>
              <a:gd name="connsiteY11" fmla="*/ 173619 h 683795"/>
              <a:gd name="connsiteX12" fmla="*/ 3067293 w 4757195"/>
              <a:gd name="connsiteY12" fmla="*/ 219919 h 683795"/>
              <a:gd name="connsiteX13" fmla="*/ 3310360 w 4757195"/>
              <a:gd name="connsiteY13" fmla="*/ 254642 h 683795"/>
              <a:gd name="connsiteX14" fmla="*/ 3611302 w 4757195"/>
              <a:gd name="connsiteY14" fmla="*/ 219918 h 683795"/>
              <a:gd name="connsiteX15" fmla="*/ 3865945 w 4757195"/>
              <a:gd name="connsiteY15" fmla="*/ 162045 h 683795"/>
              <a:gd name="connsiteX16" fmla="*/ 4051140 w 4757195"/>
              <a:gd name="connsiteY16" fmla="*/ 92597 h 683795"/>
              <a:gd name="connsiteX17" fmla="*/ 4247909 w 4757195"/>
              <a:gd name="connsiteY17" fmla="*/ 69447 h 683795"/>
              <a:gd name="connsiteX18" fmla="*/ 4409955 w 4757195"/>
              <a:gd name="connsiteY18" fmla="*/ 81022 h 683795"/>
              <a:gd name="connsiteX19" fmla="*/ 4757195 w 4757195"/>
              <a:gd name="connsiteY19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562583 w 4757195"/>
              <a:gd name="connsiteY6" fmla="*/ 381964 h 683795"/>
              <a:gd name="connsiteX7" fmla="*/ 1828800 w 4757195"/>
              <a:gd name="connsiteY7" fmla="*/ 300941 h 683795"/>
              <a:gd name="connsiteX8" fmla="*/ 2002421 w 4757195"/>
              <a:gd name="connsiteY8" fmla="*/ 289366 h 683795"/>
              <a:gd name="connsiteX9" fmla="*/ 2176040 w 4757195"/>
              <a:gd name="connsiteY9" fmla="*/ 254641 h 683795"/>
              <a:gd name="connsiteX10" fmla="*/ 2488558 w 4757195"/>
              <a:gd name="connsiteY10" fmla="*/ 231493 h 683795"/>
              <a:gd name="connsiteX11" fmla="*/ 2835797 w 4757195"/>
              <a:gd name="connsiteY11" fmla="*/ 173619 h 683795"/>
              <a:gd name="connsiteX12" fmla="*/ 3067293 w 4757195"/>
              <a:gd name="connsiteY12" fmla="*/ 219919 h 683795"/>
              <a:gd name="connsiteX13" fmla="*/ 3310360 w 4757195"/>
              <a:gd name="connsiteY13" fmla="*/ 254642 h 683795"/>
              <a:gd name="connsiteX14" fmla="*/ 3611302 w 4757195"/>
              <a:gd name="connsiteY14" fmla="*/ 219918 h 683795"/>
              <a:gd name="connsiteX15" fmla="*/ 3865945 w 4757195"/>
              <a:gd name="connsiteY15" fmla="*/ 162045 h 683795"/>
              <a:gd name="connsiteX16" fmla="*/ 4051140 w 4757195"/>
              <a:gd name="connsiteY16" fmla="*/ 92597 h 683795"/>
              <a:gd name="connsiteX17" fmla="*/ 4247909 w 4757195"/>
              <a:gd name="connsiteY17" fmla="*/ 69447 h 683795"/>
              <a:gd name="connsiteX18" fmla="*/ 4409955 w 4757195"/>
              <a:gd name="connsiteY18" fmla="*/ 81022 h 683795"/>
              <a:gd name="connsiteX19" fmla="*/ 4757195 w 4757195"/>
              <a:gd name="connsiteY19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828800 w 4757195"/>
              <a:gd name="connsiteY6" fmla="*/ 300941 h 683795"/>
              <a:gd name="connsiteX7" fmla="*/ 2002421 w 4757195"/>
              <a:gd name="connsiteY7" fmla="*/ 289366 h 683795"/>
              <a:gd name="connsiteX8" fmla="*/ 2176040 w 4757195"/>
              <a:gd name="connsiteY8" fmla="*/ 254641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002421 w 4757195"/>
              <a:gd name="connsiteY7" fmla="*/ 289366 h 683795"/>
              <a:gd name="connsiteX8" fmla="*/ 2176040 w 4757195"/>
              <a:gd name="connsiteY8" fmla="*/ 254641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176040 w 4757195"/>
              <a:gd name="connsiteY8" fmla="*/ 254641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176040 w 4757195"/>
              <a:gd name="connsiteY8" fmla="*/ 254641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488558 w 4757195"/>
              <a:gd name="connsiteY8" fmla="*/ 231493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85194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85194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85194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85194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067293 w 4757195"/>
              <a:gd name="connsiteY9" fmla="*/ 219919 h 683795"/>
              <a:gd name="connsiteX10" fmla="*/ 3310360 w 4757195"/>
              <a:gd name="connsiteY10" fmla="*/ 254642 h 683795"/>
              <a:gd name="connsiteX11" fmla="*/ 3611302 w 4757195"/>
              <a:gd name="connsiteY11" fmla="*/ 219918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310360 w 4757195"/>
              <a:gd name="connsiteY10" fmla="*/ 254642 h 683795"/>
              <a:gd name="connsiteX11" fmla="*/ 3611302 w 4757195"/>
              <a:gd name="connsiteY11" fmla="*/ 219918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611302 w 4757195"/>
              <a:gd name="connsiteY11" fmla="*/ 219918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4051140 w 4757195"/>
              <a:gd name="connsiteY12" fmla="*/ 92597 h 683795"/>
              <a:gd name="connsiteX13" fmla="*/ 4247909 w 4757195"/>
              <a:gd name="connsiteY13" fmla="*/ 69447 h 683795"/>
              <a:gd name="connsiteX14" fmla="*/ 4409955 w 4757195"/>
              <a:gd name="connsiteY14" fmla="*/ 81022 h 683795"/>
              <a:gd name="connsiteX15" fmla="*/ 4757195 w 4757195"/>
              <a:gd name="connsiteY15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4074289 w 4757195"/>
              <a:gd name="connsiteY12" fmla="*/ 219919 h 683795"/>
              <a:gd name="connsiteX13" fmla="*/ 4247909 w 4757195"/>
              <a:gd name="connsiteY13" fmla="*/ 69447 h 683795"/>
              <a:gd name="connsiteX14" fmla="*/ 4409955 w 4757195"/>
              <a:gd name="connsiteY14" fmla="*/ 81022 h 683795"/>
              <a:gd name="connsiteX15" fmla="*/ 4757195 w 4757195"/>
              <a:gd name="connsiteY15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4074289 w 4757195"/>
              <a:gd name="connsiteY12" fmla="*/ 219919 h 683795"/>
              <a:gd name="connsiteX13" fmla="*/ 4247909 w 4757195"/>
              <a:gd name="connsiteY13" fmla="*/ 69447 h 683795"/>
              <a:gd name="connsiteX14" fmla="*/ 4409955 w 4757195"/>
              <a:gd name="connsiteY14" fmla="*/ 81022 h 683795"/>
              <a:gd name="connsiteX15" fmla="*/ 4757195 w 4757195"/>
              <a:gd name="connsiteY15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4074289 w 4757195"/>
              <a:gd name="connsiteY12" fmla="*/ 219919 h 683795"/>
              <a:gd name="connsiteX13" fmla="*/ 4409955 w 4757195"/>
              <a:gd name="connsiteY13" fmla="*/ 81022 h 683795"/>
              <a:gd name="connsiteX14" fmla="*/ 4757195 w 4757195"/>
              <a:gd name="connsiteY14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4074289 w 4757195"/>
              <a:gd name="connsiteY12" fmla="*/ 219919 h 683795"/>
              <a:gd name="connsiteX13" fmla="*/ 4421529 w 4757195"/>
              <a:gd name="connsiteY13" fmla="*/ 150470 h 683795"/>
              <a:gd name="connsiteX14" fmla="*/ 4757195 w 4757195"/>
              <a:gd name="connsiteY14" fmla="*/ 0 h 683795"/>
              <a:gd name="connsiteX0" fmla="*/ 0 w 4745620"/>
              <a:gd name="connsiteY0" fmla="*/ 601883 h 602773"/>
              <a:gd name="connsiteX1" fmla="*/ 312517 w 4745620"/>
              <a:gd name="connsiteY1" fmla="*/ 544009 h 602773"/>
              <a:gd name="connsiteX2" fmla="*/ 659758 w 4745620"/>
              <a:gd name="connsiteY2" fmla="*/ 474562 h 602773"/>
              <a:gd name="connsiteX3" fmla="*/ 972274 w 4745620"/>
              <a:gd name="connsiteY3" fmla="*/ 451413 h 602773"/>
              <a:gd name="connsiteX4" fmla="*/ 1226918 w 4745620"/>
              <a:gd name="connsiteY4" fmla="*/ 451412 h 602773"/>
              <a:gd name="connsiteX5" fmla="*/ 1574157 w 4745620"/>
              <a:gd name="connsiteY5" fmla="*/ 439838 h 602773"/>
              <a:gd name="connsiteX6" fmla="*/ 1967696 w 4745620"/>
              <a:gd name="connsiteY6" fmla="*/ 405114 h 602773"/>
              <a:gd name="connsiteX7" fmla="*/ 2303362 w 4745620"/>
              <a:gd name="connsiteY7" fmla="*/ 416688 h 602773"/>
              <a:gd name="connsiteX8" fmla="*/ 2777925 w 4745620"/>
              <a:gd name="connsiteY8" fmla="*/ 393539 h 602773"/>
              <a:gd name="connsiteX9" fmla="*/ 3113592 w 4745620"/>
              <a:gd name="connsiteY9" fmla="*/ 300943 h 602773"/>
              <a:gd name="connsiteX10" fmla="*/ 3437682 w 4745620"/>
              <a:gd name="connsiteY10" fmla="*/ 254643 h 602773"/>
              <a:gd name="connsiteX11" fmla="*/ 3738623 w 4745620"/>
              <a:gd name="connsiteY11" fmla="*/ 185195 h 602773"/>
              <a:gd name="connsiteX12" fmla="*/ 4074289 w 4745620"/>
              <a:gd name="connsiteY12" fmla="*/ 138897 h 602773"/>
              <a:gd name="connsiteX13" fmla="*/ 4421529 w 4745620"/>
              <a:gd name="connsiteY13" fmla="*/ 69448 h 602773"/>
              <a:gd name="connsiteX14" fmla="*/ 4745620 w 4745620"/>
              <a:gd name="connsiteY14" fmla="*/ 0 h 602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45620" h="602773">
                <a:moveTo>
                  <a:pt x="0" y="601883"/>
                </a:moveTo>
                <a:cubicBezTo>
                  <a:pt x="38582" y="609599"/>
                  <a:pt x="202557" y="565229"/>
                  <a:pt x="312517" y="544009"/>
                </a:cubicBezTo>
                <a:cubicBezTo>
                  <a:pt x="422477" y="522789"/>
                  <a:pt x="549799" y="489995"/>
                  <a:pt x="659758" y="474562"/>
                </a:cubicBezTo>
                <a:cubicBezTo>
                  <a:pt x="769717" y="459129"/>
                  <a:pt x="814087" y="447555"/>
                  <a:pt x="972274" y="451413"/>
                </a:cubicBezTo>
                <a:cubicBezTo>
                  <a:pt x="1066801" y="457200"/>
                  <a:pt x="1126604" y="453341"/>
                  <a:pt x="1226918" y="451412"/>
                </a:cubicBezTo>
                <a:cubicBezTo>
                  <a:pt x="1327232" y="449483"/>
                  <a:pt x="1450694" y="447554"/>
                  <a:pt x="1574157" y="439838"/>
                </a:cubicBezTo>
                <a:cubicBezTo>
                  <a:pt x="1697620" y="432122"/>
                  <a:pt x="1896319" y="443696"/>
                  <a:pt x="1967696" y="405114"/>
                </a:cubicBezTo>
                <a:cubicBezTo>
                  <a:pt x="2039073" y="366532"/>
                  <a:pt x="2168324" y="418617"/>
                  <a:pt x="2303362" y="416688"/>
                </a:cubicBezTo>
                <a:cubicBezTo>
                  <a:pt x="2438400" y="414759"/>
                  <a:pt x="2642887" y="412830"/>
                  <a:pt x="2777925" y="393539"/>
                </a:cubicBezTo>
                <a:cubicBezTo>
                  <a:pt x="2912963" y="374248"/>
                  <a:pt x="3003633" y="324092"/>
                  <a:pt x="3113592" y="300943"/>
                </a:cubicBezTo>
                <a:cubicBezTo>
                  <a:pt x="3223551" y="277794"/>
                  <a:pt x="3333510" y="273934"/>
                  <a:pt x="3437682" y="254643"/>
                </a:cubicBezTo>
                <a:cubicBezTo>
                  <a:pt x="3541854" y="235352"/>
                  <a:pt x="3670499" y="151134"/>
                  <a:pt x="3738623" y="185195"/>
                </a:cubicBezTo>
                <a:cubicBezTo>
                  <a:pt x="3840866" y="144684"/>
                  <a:pt x="3960471" y="158188"/>
                  <a:pt x="4074289" y="138897"/>
                </a:cubicBezTo>
                <a:cubicBezTo>
                  <a:pt x="4188107" y="119606"/>
                  <a:pt x="4309641" y="92597"/>
                  <a:pt x="4421529" y="69448"/>
                </a:cubicBezTo>
                <a:cubicBezTo>
                  <a:pt x="4533417" y="46299"/>
                  <a:pt x="4702215" y="4823"/>
                  <a:pt x="4745620" y="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5AB9B7B-22F4-48C9-9B40-F0D3C90BF688}"/>
              </a:ext>
            </a:extLst>
          </p:cNvPr>
          <p:cNvSpPr/>
          <p:nvPr/>
        </p:nvSpPr>
        <p:spPr>
          <a:xfrm flipV="1">
            <a:off x="-12875" y="6238344"/>
            <a:ext cx="4745620" cy="598919"/>
          </a:xfrm>
          <a:custGeom>
            <a:avLst/>
            <a:gdLst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208345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476983 w 4722484"/>
              <a:gd name="connsiteY13" fmla="*/ 393539 h 868101"/>
              <a:gd name="connsiteX14" fmla="*/ 2615880 w 4722484"/>
              <a:gd name="connsiteY14" fmla="*/ 474562 h 868101"/>
              <a:gd name="connsiteX15" fmla="*/ 2824223 w 4722484"/>
              <a:gd name="connsiteY15" fmla="*/ 393539 h 868101"/>
              <a:gd name="connsiteX16" fmla="*/ 3125165 w 4722484"/>
              <a:gd name="connsiteY16" fmla="*/ 405113 h 868101"/>
              <a:gd name="connsiteX17" fmla="*/ 3217762 w 4722484"/>
              <a:gd name="connsiteY17" fmla="*/ 474562 h 868101"/>
              <a:gd name="connsiteX18" fmla="*/ 3333509 w 4722484"/>
              <a:gd name="connsiteY18" fmla="*/ 520860 h 868101"/>
              <a:gd name="connsiteX19" fmla="*/ 3402957 w 4722484"/>
              <a:gd name="connsiteY19" fmla="*/ 555584 h 868101"/>
              <a:gd name="connsiteX20" fmla="*/ 3426107 w 4722484"/>
              <a:gd name="connsiteY20" fmla="*/ 578734 h 868101"/>
              <a:gd name="connsiteX21" fmla="*/ 3495555 w 4722484"/>
              <a:gd name="connsiteY21" fmla="*/ 601883 h 868101"/>
              <a:gd name="connsiteX22" fmla="*/ 3530279 w 4722484"/>
              <a:gd name="connsiteY22" fmla="*/ 613458 h 868101"/>
              <a:gd name="connsiteX23" fmla="*/ 3599727 w 4722484"/>
              <a:gd name="connsiteY23" fmla="*/ 659756 h 868101"/>
              <a:gd name="connsiteX24" fmla="*/ 3703899 w 4722484"/>
              <a:gd name="connsiteY24" fmla="*/ 694481 h 868101"/>
              <a:gd name="connsiteX25" fmla="*/ 3738623 w 4722484"/>
              <a:gd name="connsiteY25" fmla="*/ 706055 h 868101"/>
              <a:gd name="connsiteX26" fmla="*/ 3935393 w 4722484"/>
              <a:gd name="connsiteY26" fmla="*/ 717630 h 868101"/>
              <a:gd name="connsiteX27" fmla="*/ 3970117 w 4722484"/>
              <a:gd name="connsiteY27" fmla="*/ 729205 h 868101"/>
              <a:gd name="connsiteX28" fmla="*/ 4016416 w 4722484"/>
              <a:gd name="connsiteY28" fmla="*/ 740779 h 868101"/>
              <a:gd name="connsiteX29" fmla="*/ 4039565 w 4722484"/>
              <a:gd name="connsiteY29" fmla="*/ 763929 h 868101"/>
              <a:gd name="connsiteX30" fmla="*/ 4143737 w 4722484"/>
              <a:gd name="connsiteY30" fmla="*/ 821802 h 868101"/>
              <a:gd name="connsiteX31" fmla="*/ 4201610 w 4722484"/>
              <a:gd name="connsiteY31" fmla="*/ 833377 h 868101"/>
              <a:gd name="connsiteX32" fmla="*/ 4467828 w 4722484"/>
              <a:gd name="connsiteY32" fmla="*/ 844951 h 868101"/>
              <a:gd name="connsiteX33" fmla="*/ 4514127 w 4722484"/>
              <a:gd name="connsiteY33" fmla="*/ 856526 h 868101"/>
              <a:gd name="connsiteX34" fmla="*/ 4548851 w 4722484"/>
              <a:gd name="connsiteY34" fmla="*/ 868101 h 868101"/>
              <a:gd name="connsiteX35" fmla="*/ 4606724 w 4722484"/>
              <a:gd name="connsiteY35" fmla="*/ 856526 h 868101"/>
              <a:gd name="connsiteX36" fmla="*/ 4722471 w 4722484"/>
              <a:gd name="connsiteY36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016416 w 4722484"/>
              <a:gd name="connsiteY21" fmla="*/ 740779 h 868101"/>
              <a:gd name="connsiteX22" fmla="*/ 4143737 w 4722484"/>
              <a:gd name="connsiteY22" fmla="*/ 821802 h 868101"/>
              <a:gd name="connsiteX23" fmla="*/ 4201610 w 4722484"/>
              <a:gd name="connsiteY23" fmla="*/ 833377 h 868101"/>
              <a:gd name="connsiteX24" fmla="*/ 4467828 w 4722484"/>
              <a:gd name="connsiteY24" fmla="*/ 844951 h 868101"/>
              <a:gd name="connsiteX25" fmla="*/ 4514127 w 4722484"/>
              <a:gd name="connsiteY25" fmla="*/ 856526 h 868101"/>
              <a:gd name="connsiteX26" fmla="*/ 4548851 w 4722484"/>
              <a:gd name="connsiteY26" fmla="*/ 868101 h 868101"/>
              <a:gd name="connsiteX27" fmla="*/ 4606724 w 4722484"/>
              <a:gd name="connsiteY27" fmla="*/ 856526 h 868101"/>
              <a:gd name="connsiteX28" fmla="*/ 4722471 w 4722484"/>
              <a:gd name="connsiteY2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467828 w 4722484"/>
              <a:gd name="connsiteY22" fmla="*/ 844951 h 868101"/>
              <a:gd name="connsiteX23" fmla="*/ 4514127 w 4722484"/>
              <a:gd name="connsiteY23" fmla="*/ 856526 h 868101"/>
              <a:gd name="connsiteX24" fmla="*/ 4548851 w 4722484"/>
              <a:gd name="connsiteY24" fmla="*/ 868101 h 868101"/>
              <a:gd name="connsiteX25" fmla="*/ 4606724 w 4722484"/>
              <a:gd name="connsiteY25" fmla="*/ 856526 h 868101"/>
              <a:gd name="connsiteX26" fmla="*/ 4722471 w 4722484"/>
              <a:gd name="connsiteY26" fmla="*/ 833377 h 868101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71"/>
              <a:gd name="connsiteY0" fmla="*/ 0 h 891548"/>
              <a:gd name="connsiteX1" fmla="*/ 254643 w 4722471"/>
              <a:gd name="connsiteY1" fmla="*/ 11574 h 891548"/>
              <a:gd name="connsiteX2" fmla="*/ 451413 w 4722471"/>
              <a:gd name="connsiteY2" fmla="*/ 46298 h 891548"/>
              <a:gd name="connsiteX3" fmla="*/ 833378 w 4722471"/>
              <a:gd name="connsiteY3" fmla="*/ 92597 h 891548"/>
              <a:gd name="connsiteX4" fmla="*/ 1088021 w 4722471"/>
              <a:gd name="connsiteY4" fmla="*/ 162045 h 891548"/>
              <a:gd name="connsiteX5" fmla="*/ 1319514 w 4722471"/>
              <a:gd name="connsiteY5" fmla="*/ 208344 h 891548"/>
              <a:gd name="connsiteX6" fmla="*/ 1539433 w 4722471"/>
              <a:gd name="connsiteY6" fmla="*/ 138896 h 891548"/>
              <a:gd name="connsiteX7" fmla="*/ 1689904 w 4722471"/>
              <a:gd name="connsiteY7" fmla="*/ 173619 h 891548"/>
              <a:gd name="connsiteX8" fmla="*/ 1863525 w 4722471"/>
              <a:gd name="connsiteY8" fmla="*/ 254643 h 891548"/>
              <a:gd name="connsiteX9" fmla="*/ 2037145 w 4722471"/>
              <a:gd name="connsiteY9" fmla="*/ 347240 h 891548"/>
              <a:gd name="connsiteX10" fmla="*/ 2199191 w 4722471"/>
              <a:gd name="connsiteY10" fmla="*/ 300941 h 891548"/>
              <a:gd name="connsiteX11" fmla="*/ 2326512 w 4722471"/>
              <a:gd name="connsiteY11" fmla="*/ 347240 h 891548"/>
              <a:gd name="connsiteX12" fmla="*/ 2476983 w 4722471"/>
              <a:gd name="connsiteY12" fmla="*/ 393539 h 891548"/>
              <a:gd name="connsiteX13" fmla="*/ 2615880 w 4722471"/>
              <a:gd name="connsiteY13" fmla="*/ 474562 h 891548"/>
              <a:gd name="connsiteX14" fmla="*/ 2824223 w 4722471"/>
              <a:gd name="connsiteY14" fmla="*/ 393539 h 891548"/>
              <a:gd name="connsiteX15" fmla="*/ 3009418 w 4722471"/>
              <a:gd name="connsiteY15" fmla="*/ 393539 h 891548"/>
              <a:gd name="connsiteX16" fmla="*/ 3171463 w 4722471"/>
              <a:gd name="connsiteY16" fmla="*/ 428263 h 891548"/>
              <a:gd name="connsiteX17" fmla="*/ 3333509 w 4722471"/>
              <a:gd name="connsiteY17" fmla="*/ 520860 h 891548"/>
              <a:gd name="connsiteX18" fmla="*/ 3530279 w 4722471"/>
              <a:gd name="connsiteY18" fmla="*/ 613458 h 891548"/>
              <a:gd name="connsiteX19" fmla="*/ 3703899 w 4722471"/>
              <a:gd name="connsiteY19" fmla="*/ 694481 h 891548"/>
              <a:gd name="connsiteX20" fmla="*/ 3935393 w 4722471"/>
              <a:gd name="connsiteY20" fmla="*/ 717630 h 891548"/>
              <a:gd name="connsiteX21" fmla="*/ 4143737 w 4722471"/>
              <a:gd name="connsiteY21" fmla="*/ 821802 h 891548"/>
              <a:gd name="connsiteX22" fmla="*/ 4352081 w 4722471"/>
              <a:gd name="connsiteY22" fmla="*/ 891250 h 891548"/>
              <a:gd name="connsiteX23" fmla="*/ 4514127 w 4722471"/>
              <a:gd name="connsiteY23" fmla="*/ 856526 h 891548"/>
              <a:gd name="connsiteX24" fmla="*/ 4548851 w 4722471"/>
              <a:gd name="connsiteY24" fmla="*/ 868101 h 891548"/>
              <a:gd name="connsiteX25" fmla="*/ 4722471 w 4722471"/>
              <a:gd name="connsiteY25" fmla="*/ 833377 h 891548"/>
              <a:gd name="connsiteX0" fmla="*/ 0 w 4722471"/>
              <a:gd name="connsiteY0" fmla="*/ 0 h 891601"/>
              <a:gd name="connsiteX1" fmla="*/ 254643 w 4722471"/>
              <a:gd name="connsiteY1" fmla="*/ 11574 h 891601"/>
              <a:gd name="connsiteX2" fmla="*/ 451413 w 4722471"/>
              <a:gd name="connsiteY2" fmla="*/ 46298 h 891601"/>
              <a:gd name="connsiteX3" fmla="*/ 833378 w 4722471"/>
              <a:gd name="connsiteY3" fmla="*/ 92597 h 891601"/>
              <a:gd name="connsiteX4" fmla="*/ 1088021 w 4722471"/>
              <a:gd name="connsiteY4" fmla="*/ 162045 h 891601"/>
              <a:gd name="connsiteX5" fmla="*/ 1319514 w 4722471"/>
              <a:gd name="connsiteY5" fmla="*/ 208344 h 891601"/>
              <a:gd name="connsiteX6" fmla="*/ 1539433 w 4722471"/>
              <a:gd name="connsiteY6" fmla="*/ 138896 h 891601"/>
              <a:gd name="connsiteX7" fmla="*/ 1689904 w 4722471"/>
              <a:gd name="connsiteY7" fmla="*/ 173619 h 891601"/>
              <a:gd name="connsiteX8" fmla="*/ 1863525 w 4722471"/>
              <a:gd name="connsiteY8" fmla="*/ 254643 h 891601"/>
              <a:gd name="connsiteX9" fmla="*/ 2037145 w 4722471"/>
              <a:gd name="connsiteY9" fmla="*/ 347240 h 891601"/>
              <a:gd name="connsiteX10" fmla="*/ 2199191 w 4722471"/>
              <a:gd name="connsiteY10" fmla="*/ 300941 h 891601"/>
              <a:gd name="connsiteX11" fmla="*/ 2326512 w 4722471"/>
              <a:gd name="connsiteY11" fmla="*/ 347240 h 891601"/>
              <a:gd name="connsiteX12" fmla="*/ 2476983 w 4722471"/>
              <a:gd name="connsiteY12" fmla="*/ 393539 h 891601"/>
              <a:gd name="connsiteX13" fmla="*/ 2615880 w 4722471"/>
              <a:gd name="connsiteY13" fmla="*/ 474562 h 891601"/>
              <a:gd name="connsiteX14" fmla="*/ 2824223 w 4722471"/>
              <a:gd name="connsiteY14" fmla="*/ 393539 h 891601"/>
              <a:gd name="connsiteX15" fmla="*/ 3009418 w 4722471"/>
              <a:gd name="connsiteY15" fmla="*/ 393539 h 891601"/>
              <a:gd name="connsiteX16" fmla="*/ 3171463 w 4722471"/>
              <a:gd name="connsiteY16" fmla="*/ 428263 h 891601"/>
              <a:gd name="connsiteX17" fmla="*/ 3333509 w 4722471"/>
              <a:gd name="connsiteY17" fmla="*/ 520860 h 891601"/>
              <a:gd name="connsiteX18" fmla="*/ 3530279 w 4722471"/>
              <a:gd name="connsiteY18" fmla="*/ 613458 h 891601"/>
              <a:gd name="connsiteX19" fmla="*/ 3703899 w 4722471"/>
              <a:gd name="connsiteY19" fmla="*/ 694481 h 891601"/>
              <a:gd name="connsiteX20" fmla="*/ 3935393 w 4722471"/>
              <a:gd name="connsiteY20" fmla="*/ 717630 h 891601"/>
              <a:gd name="connsiteX21" fmla="*/ 4143737 w 4722471"/>
              <a:gd name="connsiteY21" fmla="*/ 821802 h 891601"/>
              <a:gd name="connsiteX22" fmla="*/ 4352081 w 4722471"/>
              <a:gd name="connsiteY22" fmla="*/ 891250 h 891601"/>
              <a:gd name="connsiteX23" fmla="*/ 4514127 w 4722471"/>
              <a:gd name="connsiteY23" fmla="*/ 856526 h 891601"/>
              <a:gd name="connsiteX24" fmla="*/ 4722471 w 4722471"/>
              <a:gd name="connsiteY24" fmla="*/ 833377 h 891601"/>
              <a:gd name="connsiteX0" fmla="*/ 0 w 4722471"/>
              <a:gd name="connsiteY0" fmla="*/ 0 h 916357"/>
              <a:gd name="connsiteX1" fmla="*/ 254643 w 4722471"/>
              <a:gd name="connsiteY1" fmla="*/ 11574 h 916357"/>
              <a:gd name="connsiteX2" fmla="*/ 451413 w 4722471"/>
              <a:gd name="connsiteY2" fmla="*/ 46298 h 916357"/>
              <a:gd name="connsiteX3" fmla="*/ 833378 w 4722471"/>
              <a:gd name="connsiteY3" fmla="*/ 92597 h 916357"/>
              <a:gd name="connsiteX4" fmla="*/ 1088021 w 4722471"/>
              <a:gd name="connsiteY4" fmla="*/ 162045 h 916357"/>
              <a:gd name="connsiteX5" fmla="*/ 1319514 w 4722471"/>
              <a:gd name="connsiteY5" fmla="*/ 208344 h 916357"/>
              <a:gd name="connsiteX6" fmla="*/ 1539433 w 4722471"/>
              <a:gd name="connsiteY6" fmla="*/ 138896 h 916357"/>
              <a:gd name="connsiteX7" fmla="*/ 1689904 w 4722471"/>
              <a:gd name="connsiteY7" fmla="*/ 173619 h 916357"/>
              <a:gd name="connsiteX8" fmla="*/ 1863525 w 4722471"/>
              <a:gd name="connsiteY8" fmla="*/ 254643 h 916357"/>
              <a:gd name="connsiteX9" fmla="*/ 2037145 w 4722471"/>
              <a:gd name="connsiteY9" fmla="*/ 347240 h 916357"/>
              <a:gd name="connsiteX10" fmla="*/ 2199191 w 4722471"/>
              <a:gd name="connsiteY10" fmla="*/ 300941 h 916357"/>
              <a:gd name="connsiteX11" fmla="*/ 2326512 w 4722471"/>
              <a:gd name="connsiteY11" fmla="*/ 347240 h 916357"/>
              <a:gd name="connsiteX12" fmla="*/ 2476983 w 4722471"/>
              <a:gd name="connsiteY12" fmla="*/ 393539 h 916357"/>
              <a:gd name="connsiteX13" fmla="*/ 2615880 w 4722471"/>
              <a:gd name="connsiteY13" fmla="*/ 474562 h 916357"/>
              <a:gd name="connsiteX14" fmla="*/ 2824223 w 4722471"/>
              <a:gd name="connsiteY14" fmla="*/ 393539 h 916357"/>
              <a:gd name="connsiteX15" fmla="*/ 3009418 w 4722471"/>
              <a:gd name="connsiteY15" fmla="*/ 393539 h 916357"/>
              <a:gd name="connsiteX16" fmla="*/ 3171463 w 4722471"/>
              <a:gd name="connsiteY16" fmla="*/ 428263 h 916357"/>
              <a:gd name="connsiteX17" fmla="*/ 3333509 w 4722471"/>
              <a:gd name="connsiteY17" fmla="*/ 520860 h 916357"/>
              <a:gd name="connsiteX18" fmla="*/ 3530279 w 4722471"/>
              <a:gd name="connsiteY18" fmla="*/ 613458 h 916357"/>
              <a:gd name="connsiteX19" fmla="*/ 3703899 w 4722471"/>
              <a:gd name="connsiteY19" fmla="*/ 694481 h 916357"/>
              <a:gd name="connsiteX20" fmla="*/ 3935393 w 4722471"/>
              <a:gd name="connsiteY20" fmla="*/ 717630 h 916357"/>
              <a:gd name="connsiteX21" fmla="*/ 4143737 w 4722471"/>
              <a:gd name="connsiteY21" fmla="*/ 821802 h 916357"/>
              <a:gd name="connsiteX22" fmla="*/ 4352081 w 4722471"/>
              <a:gd name="connsiteY22" fmla="*/ 891250 h 916357"/>
              <a:gd name="connsiteX23" fmla="*/ 4548851 w 4722471"/>
              <a:gd name="connsiteY23" fmla="*/ 914400 h 916357"/>
              <a:gd name="connsiteX24" fmla="*/ 4722471 w 4722471"/>
              <a:gd name="connsiteY24" fmla="*/ 833377 h 916357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833378 w 4745620"/>
              <a:gd name="connsiteY3" fmla="*/ 92597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09013 w 4745620"/>
              <a:gd name="connsiteY21" fmla="*/ 868101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60926"/>
              <a:gd name="connsiteX1" fmla="*/ 254643 w 4745620"/>
              <a:gd name="connsiteY1" fmla="*/ 11574 h 960926"/>
              <a:gd name="connsiteX2" fmla="*/ 451413 w 4745620"/>
              <a:gd name="connsiteY2" fmla="*/ 46298 h 960926"/>
              <a:gd name="connsiteX3" fmla="*/ 798654 w 4745620"/>
              <a:gd name="connsiteY3" fmla="*/ 127321 h 960926"/>
              <a:gd name="connsiteX4" fmla="*/ 1088021 w 4745620"/>
              <a:gd name="connsiteY4" fmla="*/ 208344 h 960926"/>
              <a:gd name="connsiteX5" fmla="*/ 1319514 w 4745620"/>
              <a:gd name="connsiteY5" fmla="*/ 208344 h 960926"/>
              <a:gd name="connsiteX6" fmla="*/ 1539433 w 4745620"/>
              <a:gd name="connsiteY6" fmla="*/ 138896 h 960926"/>
              <a:gd name="connsiteX7" fmla="*/ 1689904 w 4745620"/>
              <a:gd name="connsiteY7" fmla="*/ 173619 h 960926"/>
              <a:gd name="connsiteX8" fmla="*/ 1863525 w 4745620"/>
              <a:gd name="connsiteY8" fmla="*/ 254643 h 960926"/>
              <a:gd name="connsiteX9" fmla="*/ 2048720 w 4745620"/>
              <a:gd name="connsiteY9" fmla="*/ 393539 h 960926"/>
              <a:gd name="connsiteX10" fmla="*/ 2176042 w 4745620"/>
              <a:gd name="connsiteY10" fmla="*/ 405113 h 960926"/>
              <a:gd name="connsiteX11" fmla="*/ 2338086 w 4745620"/>
              <a:gd name="connsiteY11" fmla="*/ 474561 h 960926"/>
              <a:gd name="connsiteX12" fmla="*/ 2488557 w 4745620"/>
              <a:gd name="connsiteY12" fmla="*/ 532435 h 960926"/>
              <a:gd name="connsiteX13" fmla="*/ 2615880 w 4745620"/>
              <a:gd name="connsiteY13" fmla="*/ 474562 h 960926"/>
              <a:gd name="connsiteX14" fmla="*/ 2824223 w 4745620"/>
              <a:gd name="connsiteY14" fmla="*/ 393539 h 960926"/>
              <a:gd name="connsiteX15" fmla="*/ 3009418 w 4745620"/>
              <a:gd name="connsiteY15" fmla="*/ 393539 h 960926"/>
              <a:gd name="connsiteX16" fmla="*/ 3171463 w 4745620"/>
              <a:gd name="connsiteY16" fmla="*/ 428263 h 960926"/>
              <a:gd name="connsiteX17" fmla="*/ 3333509 w 4745620"/>
              <a:gd name="connsiteY17" fmla="*/ 520860 h 960926"/>
              <a:gd name="connsiteX18" fmla="*/ 3472406 w 4745620"/>
              <a:gd name="connsiteY18" fmla="*/ 613458 h 960926"/>
              <a:gd name="connsiteX19" fmla="*/ 3703899 w 4745620"/>
              <a:gd name="connsiteY19" fmla="*/ 694481 h 960926"/>
              <a:gd name="connsiteX20" fmla="*/ 3935393 w 4745620"/>
              <a:gd name="connsiteY20" fmla="*/ 717630 h 960926"/>
              <a:gd name="connsiteX21" fmla="*/ 4109013 w 4745620"/>
              <a:gd name="connsiteY21" fmla="*/ 868101 h 960926"/>
              <a:gd name="connsiteX22" fmla="*/ 4352081 w 4745620"/>
              <a:gd name="connsiteY22" fmla="*/ 960698 h 960926"/>
              <a:gd name="connsiteX23" fmla="*/ 4548851 w 4745620"/>
              <a:gd name="connsiteY23" fmla="*/ 914400 h 960926"/>
              <a:gd name="connsiteX24" fmla="*/ 4745620 w 4745620"/>
              <a:gd name="connsiteY24" fmla="*/ 937550 h 960926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71463 w 4745620"/>
              <a:gd name="connsiteY16" fmla="*/ 428263 h 963591"/>
              <a:gd name="connsiteX17" fmla="*/ 3333509 w 4745620"/>
              <a:gd name="connsiteY17" fmla="*/ 520860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71463 w 4745620"/>
              <a:gd name="connsiteY16" fmla="*/ 42826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13590 w 4745620"/>
              <a:gd name="connsiteY16" fmla="*/ 25464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2766350 w 4745620"/>
              <a:gd name="connsiteY15" fmla="*/ 104172 h 963591"/>
              <a:gd name="connsiteX16" fmla="*/ 3113590 w 4745620"/>
              <a:gd name="connsiteY16" fmla="*/ 25464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592729 w 4745620"/>
              <a:gd name="connsiteY14" fmla="*/ 23149 h 963591"/>
              <a:gd name="connsiteX15" fmla="*/ 2766350 w 4745620"/>
              <a:gd name="connsiteY15" fmla="*/ 104172 h 963591"/>
              <a:gd name="connsiteX16" fmla="*/ 3113590 w 4745620"/>
              <a:gd name="connsiteY16" fmla="*/ 25464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592729 w 4745620"/>
              <a:gd name="connsiteY14" fmla="*/ 23149 h 963591"/>
              <a:gd name="connsiteX15" fmla="*/ 2858948 w 4745620"/>
              <a:gd name="connsiteY15" fmla="*/ 104172 h 963591"/>
              <a:gd name="connsiteX16" fmla="*/ 3113590 w 4745620"/>
              <a:gd name="connsiteY16" fmla="*/ 25464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144771 h 1108362"/>
              <a:gd name="connsiteX1" fmla="*/ 254643 w 4745620"/>
              <a:gd name="connsiteY1" fmla="*/ 156345 h 1108362"/>
              <a:gd name="connsiteX2" fmla="*/ 451413 w 4745620"/>
              <a:gd name="connsiteY2" fmla="*/ 191069 h 1108362"/>
              <a:gd name="connsiteX3" fmla="*/ 798654 w 4745620"/>
              <a:gd name="connsiteY3" fmla="*/ 272092 h 1108362"/>
              <a:gd name="connsiteX4" fmla="*/ 1088021 w 4745620"/>
              <a:gd name="connsiteY4" fmla="*/ 353115 h 1108362"/>
              <a:gd name="connsiteX5" fmla="*/ 1319514 w 4745620"/>
              <a:gd name="connsiteY5" fmla="*/ 353115 h 1108362"/>
              <a:gd name="connsiteX6" fmla="*/ 1539433 w 4745620"/>
              <a:gd name="connsiteY6" fmla="*/ 283667 h 1108362"/>
              <a:gd name="connsiteX7" fmla="*/ 1689904 w 4745620"/>
              <a:gd name="connsiteY7" fmla="*/ 318390 h 1108362"/>
              <a:gd name="connsiteX8" fmla="*/ 1863525 w 4745620"/>
              <a:gd name="connsiteY8" fmla="*/ 399414 h 1108362"/>
              <a:gd name="connsiteX9" fmla="*/ 2048720 w 4745620"/>
              <a:gd name="connsiteY9" fmla="*/ 538310 h 1108362"/>
              <a:gd name="connsiteX10" fmla="*/ 2176042 w 4745620"/>
              <a:gd name="connsiteY10" fmla="*/ 549884 h 1108362"/>
              <a:gd name="connsiteX11" fmla="*/ 2338086 w 4745620"/>
              <a:gd name="connsiteY11" fmla="*/ 619332 h 1108362"/>
              <a:gd name="connsiteX12" fmla="*/ 2488557 w 4745620"/>
              <a:gd name="connsiteY12" fmla="*/ 677206 h 1108362"/>
              <a:gd name="connsiteX13" fmla="*/ 2349662 w 4745620"/>
              <a:gd name="connsiteY13" fmla="*/ 17449 h 1108362"/>
              <a:gd name="connsiteX14" fmla="*/ 2592729 w 4745620"/>
              <a:gd name="connsiteY14" fmla="*/ 167920 h 1108362"/>
              <a:gd name="connsiteX15" fmla="*/ 2858948 w 4745620"/>
              <a:gd name="connsiteY15" fmla="*/ 248943 h 1108362"/>
              <a:gd name="connsiteX16" fmla="*/ 3113590 w 4745620"/>
              <a:gd name="connsiteY16" fmla="*/ 399414 h 1108362"/>
              <a:gd name="connsiteX17" fmla="*/ 3333509 w 4745620"/>
              <a:gd name="connsiteY17" fmla="*/ 538310 h 1108362"/>
              <a:gd name="connsiteX18" fmla="*/ 3472406 w 4745620"/>
              <a:gd name="connsiteY18" fmla="*/ 758229 h 1108362"/>
              <a:gd name="connsiteX19" fmla="*/ 3703899 w 4745620"/>
              <a:gd name="connsiteY19" fmla="*/ 839252 h 1108362"/>
              <a:gd name="connsiteX20" fmla="*/ 3935393 w 4745620"/>
              <a:gd name="connsiteY20" fmla="*/ 862401 h 1108362"/>
              <a:gd name="connsiteX21" fmla="*/ 4109013 w 4745620"/>
              <a:gd name="connsiteY21" fmla="*/ 1012872 h 1108362"/>
              <a:gd name="connsiteX22" fmla="*/ 4352081 w 4745620"/>
              <a:gd name="connsiteY22" fmla="*/ 1105469 h 1108362"/>
              <a:gd name="connsiteX23" fmla="*/ 4548851 w 4745620"/>
              <a:gd name="connsiteY23" fmla="*/ 1105469 h 1108362"/>
              <a:gd name="connsiteX24" fmla="*/ 4745620 w 4745620"/>
              <a:gd name="connsiteY24" fmla="*/ 1082321 h 1108362"/>
              <a:gd name="connsiteX0" fmla="*/ 0 w 4745620"/>
              <a:gd name="connsiteY0" fmla="*/ 255159 h 1218750"/>
              <a:gd name="connsiteX1" fmla="*/ 254643 w 4745620"/>
              <a:gd name="connsiteY1" fmla="*/ 266733 h 1218750"/>
              <a:gd name="connsiteX2" fmla="*/ 451413 w 4745620"/>
              <a:gd name="connsiteY2" fmla="*/ 301457 h 1218750"/>
              <a:gd name="connsiteX3" fmla="*/ 798654 w 4745620"/>
              <a:gd name="connsiteY3" fmla="*/ 382480 h 1218750"/>
              <a:gd name="connsiteX4" fmla="*/ 1088021 w 4745620"/>
              <a:gd name="connsiteY4" fmla="*/ 463503 h 1218750"/>
              <a:gd name="connsiteX5" fmla="*/ 1319514 w 4745620"/>
              <a:gd name="connsiteY5" fmla="*/ 463503 h 1218750"/>
              <a:gd name="connsiteX6" fmla="*/ 1539433 w 4745620"/>
              <a:gd name="connsiteY6" fmla="*/ 394055 h 1218750"/>
              <a:gd name="connsiteX7" fmla="*/ 1689904 w 4745620"/>
              <a:gd name="connsiteY7" fmla="*/ 428778 h 1218750"/>
              <a:gd name="connsiteX8" fmla="*/ 1863525 w 4745620"/>
              <a:gd name="connsiteY8" fmla="*/ 509802 h 1218750"/>
              <a:gd name="connsiteX9" fmla="*/ 2048720 w 4745620"/>
              <a:gd name="connsiteY9" fmla="*/ 648698 h 1218750"/>
              <a:gd name="connsiteX10" fmla="*/ 2176042 w 4745620"/>
              <a:gd name="connsiteY10" fmla="*/ 660272 h 1218750"/>
              <a:gd name="connsiteX11" fmla="*/ 2338086 w 4745620"/>
              <a:gd name="connsiteY11" fmla="*/ 729720 h 1218750"/>
              <a:gd name="connsiteX12" fmla="*/ 2060293 w 4745620"/>
              <a:gd name="connsiteY12" fmla="*/ 515 h 1218750"/>
              <a:gd name="connsiteX13" fmla="*/ 2349662 w 4745620"/>
              <a:gd name="connsiteY13" fmla="*/ 127837 h 1218750"/>
              <a:gd name="connsiteX14" fmla="*/ 2592729 w 4745620"/>
              <a:gd name="connsiteY14" fmla="*/ 278308 h 1218750"/>
              <a:gd name="connsiteX15" fmla="*/ 2858948 w 4745620"/>
              <a:gd name="connsiteY15" fmla="*/ 359331 h 1218750"/>
              <a:gd name="connsiteX16" fmla="*/ 3113590 w 4745620"/>
              <a:gd name="connsiteY16" fmla="*/ 509802 h 1218750"/>
              <a:gd name="connsiteX17" fmla="*/ 3333509 w 4745620"/>
              <a:gd name="connsiteY17" fmla="*/ 648698 h 1218750"/>
              <a:gd name="connsiteX18" fmla="*/ 3472406 w 4745620"/>
              <a:gd name="connsiteY18" fmla="*/ 868617 h 1218750"/>
              <a:gd name="connsiteX19" fmla="*/ 3703899 w 4745620"/>
              <a:gd name="connsiteY19" fmla="*/ 949640 h 1218750"/>
              <a:gd name="connsiteX20" fmla="*/ 3935393 w 4745620"/>
              <a:gd name="connsiteY20" fmla="*/ 972789 h 1218750"/>
              <a:gd name="connsiteX21" fmla="*/ 4109013 w 4745620"/>
              <a:gd name="connsiteY21" fmla="*/ 1123260 h 1218750"/>
              <a:gd name="connsiteX22" fmla="*/ 4352081 w 4745620"/>
              <a:gd name="connsiteY22" fmla="*/ 1215857 h 1218750"/>
              <a:gd name="connsiteX23" fmla="*/ 4548851 w 4745620"/>
              <a:gd name="connsiteY23" fmla="*/ 1215857 h 1218750"/>
              <a:gd name="connsiteX24" fmla="*/ 4745620 w 4745620"/>
              <a:gd name="connsiteY24" fmla="*/ 1192709 h 1218750"/>
              <a:gd name="connsiteX0" fmla="*/ 0 w 4757195"/>
              <a:gd name="connsiteY0" fmla="*/ 625548 h 1218750"/>
              <a:gd name="connsiteX1" fmla="*/ 266218 w 4757195"/>
              <a:gd name="connsiteY1" fmla="*/ 266733 h 1218750"/>
              <a:gd name="connsiteX2" fmla="*/ 462988 w 4757195"/>
              <a:gd name="connsiteY2" fmla="*/ 301457 h 1218750"/>
              <a:gd name="connsiteX3" fmla="*/ 810229 w 4757195"/>
              <a:gd name="connsiteY3" fmla="*/ 382480 h 1218750"/>
              <a:gd name="connsiteX4" fmla="*/ 1099596 w 4757195"/>
              <a:gd name="connsiteY4" fmla="*/ 463503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462988 w 4757195"/>
              <a:gd name="connsiteY2" fmla="*/ 301457 h 1218750"/>
              <a:gd name="connsiteX3" fmla="*/ 810229 w 4757195"/>
              <a:gd name="connsiteY3" fmla="*/ 382480 h 1218750"/>
              <a:gd name="connsiteX4" fmla="*/ 1099596 w 4757195"/>
              <a:gd name="connsiteY4" fmla="*/ 463503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810229 w 4757195"/>
              <a:gd name="connsiteY3" fmla="*/ 382480 h 1218750"/>
              <a:gd name="connsiteX4" fmla="*/ 1099596 w 4757195"/>
              <a:gd name="connsiteY4" fmla="*/ 463503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099596 w 4757195"/>
              <a:gd name="connsiteY4" fmla="*/ 463503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187617 w 4757195"/>
              <a:gd name="connsiteY9" fmla="*/ 660272 h 1218750"/>
              <a:gd name="connsiteX10" fmla="*/ 2349661 w 4757195"/>
              <a:gd name="connsiteY10" fmla="*/ 729720 h 1218750"/>
              <a:gd name="connsiteX11" fmla="*/ 2071868 w 4757195"/>
              <a:gd name="connsiteY11" fmla="*/ 515 h 1218750"/>
              <a:gd name="connsiteX12" fmla="*/ 2361237 w 4757195"/>
              <a:gd name="connsiteY12" fmla="*/ 127837 h 1218750"/>
              <a:gd name="connsiteX13" fmla="*/ 2604304 w 4757195"/>
              <a:gd name="connsiteY13" fmla="*/ 278308 h 1218750"/>
              <a:gd name="connsiteX14" fmla="*/ 2870523 w 4757195"/>
              <a:gd name="connsiteY14" fmla="*/ 359331 h 1218750"/>
              <a:gd name="connsiteX15" fmla="*/ 3125165 w 4757195"/>
              <a:gd name="connsiteY15" fmla="*/ 509802 h 1218750"/>
              <a:gd name="connsiteX16" fmla="*/ 3345084 w 4757195"/>
              <a:gd name="connsiteY16" fmla="*/ 648698 h 1218750"/>
              <a:gd name="connsiteX17" fmla="*/ 3483981 w 4757195"/>
              <a:gd name="connsiteY17" fmla="*/ 868617 h 1218750"/>
              <a:gd name="connsiteX18" fmla="*/ 3715474 w 4757195"/>
              <a:gd name="connsiteY18" fmla="*/ 949640 h 1218750"/>
              <a:gd name="connsiteX19" fmla="*/ 3946968 w 4757195"/>
              <a:gd name="connsiteY19" fmla="*/ 972789 h 1218750"/>
              <a:gd name="connsiteX20" fmla="*/ 4120588 w 4757195"/>
              <a:gd name="connsiteY20" fmla="*/ 1123260 h 1218750"/>
              <a:gd name="connsiteX21" fmla="*/ 4363656 w 4757195"/>
              <a:gd name="connsiteY21" fmla="*/ 1215857 h 1218750"/>
              <a:gd name="connsiteX22" fmla="*/ 4560426 w 4757195"/>
              <a:gd name="connsiteY22" fmla="*/ 1215857 h 1218750"/>
              <a:gd name="connsiteX23" fmla="*/ 4757195 w 4757195"/>
              <a:gd name="connsiteY23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187617 w 4757195"/>
              <a:gd name="connsiteY9" fmla="*/ 660272 h 1218750"/>
              <a:gd name="connsiteX10" fmla="*/ 2349661 w 4757195"/>
              <a:gd name="connsiteY10" fmla="*/ 729720 h 1218750"/>
              <a:gd name="connsiteX11" fmla="*/ 2071868 w 4757195"/>
              <a:gd name="connsiteY11" fmla="*/ 515 h 1218750"/>
              <a:gd name="connsiteX12" fmla="*/ 2361237 w 4757195"/>
              <a:gd name="connsiteY12" fmla="*/ 127837 h 1218750"/>
              <a:gd name="connsiteX13" fmla="*/ 2604304 w 4757195"/>
              <a:gd name="connsiteY13" fmla="*/ 278308 h 1218750"/>
              <a:gd name="connsiteX14" fmla="*/ 2870523 w 4757195"/>
              <a:gd name="connsiteY14" fmla="*/ 359331 h 1218750"/>
              <a:gd name="connsiteX15" fmla="*/ 3125165 w 4757195"/>
              <a:gd name="connsiteY15" fmla="*/ 509802 h 1218750"/>
              <a:gd name="connsiteX16" fmla="*/ 3345084 w 4757195"/>
              <a:gd name="connsiteY16" fmla="*/ 648698 h 1218750"/>
              <a:gd name="connsiteX17" fmla="*/ 3483981 w 4757195"/>
              <a:gd name="connsiteY17" fmla="*/ 868617 h 1218750"/>
              <a:gd name="connsiteX18" fmla="*/ 3715474 w 4757195"/>
              <a:gd name="connsiteY18" fmla="*/ 949640 h 1218750"/>
              <a:gd name="connsiteX19" fmla="*/ 3946968 w 4757195"/>
              <a:gd name="connsiteY19" fmla="*/ 972789 h 1218750"/>
              <a:gd name="connsiteX20" fmla="*/ 4120588 w 4757195"/>
              <a:gd name="connsiteY20" fmla="*/ 1123260 h 1218750"/>
              <a:gd name="connsiteX21" fmla="*/ 4363656 w 4757195"/>
              <a:gd name="connsiteY21" fmla="*/ 1215857 h 1218750"/>
              <a:gd name="connsiteX22" fmla="*/ 4560426 w 4757195"/>
              <a:gd name="connsiteY22" fmla="*/ 1215857 h 1218750"/>
              <a:gd name="connsiteX23" fmla="*/ 4757195 w 4757195"/>
              <a:gd name="connsiteY23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187617 w 4757195"/>
              <a:gd name="connsiteY9" fmla="*/ 660272 h 1218750"/>
              <a:gd name="connsiteX10" fmla="*/ 2349661 w 4757195"/>
              <a:gd name="connsiteY10" fmla="*/ 729720 h 1218750"/>
              <a:gd name="connsiteX11" fmla="*/ 2071868 w 4757195"/>
              <a:gd name="connsiteY11" fmla="*/ 515 h 1218750"/>
              <a:gd name="connsiteX12" fmla="*/ 2361237 w 4757195"/>
              <a:gd name="connsiteY12" fmla="*/ 127837 h 1218750"/>
              <a:gd name="connsiteX13" fmla="*/ 2604304 w 4757195"/>
              <a:gd name="connsiteY13" fmla="*/ 278308 h 1218750"/>
              <a:gd name="connsiteX14" fmla="*/ 2870523 w 4757195"/>
              <a:gd name="connsiteY14" fmla="*/ 359331 h 1218750"/>
              <a:gd name="connsiteX15" fmla="*/ 3125165 w 4757195"/>
              <a:gd name="connsiteY15" fmla="*/ 509802 h 1218750"/>
              <a:gd name="connsiteX16" fmla="*/ 3345084 w 4757195"/>
              <a:gd name="connsiteY16" fmla="*/ 648698 h 1218750"/>
              <a:gd name="connsiteX17" fmla="*/ 3483981 w 4757195"/>
              <a:gd name="connsiteY17" fmla="*/ 868617 h 1218750"/>
              <a:gd name="connsiteX18" fmla="*/ 3715474 w 4757195"/>
              <a:gd name="connsiteY18" fmla="*/ 949640 h 1218750"/>
              <a:gd name="connsiteX19" fmla="*/ 3946968 w 4757195"/>
              <a:gd name="connsiteY19" fmla="*/ 972789 h 1218750"/>
              <a:gd name="connsiteX20" fmla="*/ 4120588 w 4757195"/>
              <a:gd name="connsiteY20" fmla="*/ 1123260 h 1218750"/>
              <a:gd name="connsiteX21" fmla="*/ 4363656 w 4757195"/>
              <a:gd name="connsiteY21" fmla="*/ 1215857 h 1218750"/>
              <a:gd name="connsiteX22" fmla="*/ 4560426 w 4757195"/>
              <a:gd name="connsiteY22" fmla="*/ 1215857 h 1218750"/>
              <a:gd name="connsiteX23" fmla="*/ 4757195 w 4757195"/>
              <a:gd name="connsiteY23" fmla="*/ 1192709 h 1218750"/>
              <a:gd name="connsiteX0" fmla="*/ 0 w 4757195"/>
              <a:gd name="connsiteY0" fmla="*/ 625499 h 1218701"/>
              <a:gd name="connsiteX1" fmla="*/ 312517 w 4757195"/>
              <a:gd name="connsiteY1" fmla="*/ 567625 h 1218701"/>
              <a:gd name="connsiteX2" fmla="*/ 659758 w 4757195"/>
              <a:gd name="connsiteY2" fmla="*/ 498178 h 1218701"/>
              <a:gd name="connsiteX3" fmla="*/ 972274 w 4757195"/>
              <a:gd name="connsiteY3" fmla="*/ 475029 h 1218701"/>
              <a:gd name="connsiteX4" fmla="*/ 1145895 w 4757195"/>
              <a:gd name="connsiteY4" fmla="*/ 417155 h 1218701"/>
              <a:gd name="connsiteX5" fmla="*/ 1365813 w 4757195"/>
              <a:gd name="connsiteY5" fmla="*/ 382431 h 1218701"/>
              <a:gd name="connsiteX6" fmla="*/ 1562583 w 4757195"/>
              <a:gd name="connsiteY6" fmla="*/ 324558 h 1218701"/>
              <a:gd name="connsiteX7" fmla="*/ 1828800 w 4757195"/>
              <a:gd name="connsiteY7" fmla="*/ 243535 h 1218701"/>
              <a:gd name="connsiteX8" fmla="*/ 2002421 w 4757195"/>
              <a:gd name="connsiteY8" fmla="*/ 231960 h 1218701"/>
              <a:gd name="connsiteX9" fmla="*/ 2349661 w 4757195"/>
              <a:gd name="connsiteY9" fmla="*/ 729671 h 1218701"/>
              <a:gd name="connsiteX10" fmla="*/ 2071868 w 4757195"/>
              <a:gd name="connsiteY10" fmla="*/ 466 h 1218701"/>
              <a:gd name="connsiteX11" fmla="*/ 2361237 w 4757195"/>
              <a:gd name="connsiteY11" fmla="*/ 127788 h 1218701"/>
              <a:gd name="connsiteX12" fmla="*/ 2604304 w 4757195"/>
              <a:gd name="connsiteY12" fmla="*/ 278259 h 1218701"/>
              <a:gd name="connsiteX13" fmla="*/ 2870523 w 4757195"/>
              <a:gd name="connsiteY13" fmla="*/ 359282 h 1218701"/>
              <a:gd name="connsiteX14" fmla="*/ 3125165 w 4757195"/>
              <a:gd name="connsiteY14" fmla="*/ 509753 h 1218701"/>
              <a:gd name="connsiteX15" fmla="*/ 3345084 w 4757195"/>
              <a:gd name="connsiteY15" fmla="*/ 648649 h 1218701"/>
              <a:gd name="connsiteX16" fmla="*/ 3483981 w 4757195"/>
              <a:gd name="connsiteY16" fmla="*/ 868568 h 1218701"/>
              <a:gd name="connsiteX17" fmla="*/ 3715474 w 4757195"/>
              <a:gd name="connsiteY17" fmla="*/ 949591 h 1218701"/>
              <a:gd name="connsiteX18" fmla="*/ 3946968 w 4757195"/>
              <a:gd name="connsiteY18" fmla="*/ 972740 h 1218701"/>
              <a:gd name="connsiteX19" fmla="*/ 4120588 w 4757195"/>
              <a:gd name="connsiteY19" fmla="*/ 1123211 h 1218701"/>
              <a:gd name="connsiteX20" fmla="*/ 4363656 w 4757195"/>
              <a:gd name="connsiteY20" fmla="*/ 1215808 h 1218701"/>
              <a:gd name="connsiteX21" fmla="*/ 4560426 w 4757195"/>
              <a:gd name="connsiteY21" fmla="*/ 1215808 h 1218701"/>
              <a:gd name="connsiteX22" fmla="*/ 4757195 w 4757195"/>
              <a:gd name="connsiteY22" fmla="*/ 1192660 h 1218701"/>
              <a:gd name="connsiteX0" fmla="*/ 0 w 4757195"/>
              <a:gd name="connsiteY0" fmla="*/ 625499 h 1218701"/>
              <a:gd name="connsiteX1" fmla="*/ 312517 w 4757195"/>
              <a:gd name="connsiteY1" fmla="*/ 567625 h 1218701"/>
              <a:gd name="connsiteX2" fmla="*/ 659758 w 4757195"/>
              <a:gd name="connsiteY2" fmla="*/ 498178 h 1218701"/>
              <a:gd name="connsiteX3" fmla="*/ 972274 w 4757195"/>
              <a:gd name="connsiteY3" fmla="*/ 475029 h 1218701"/>
              <a:gd name="connsiteX4" fmla="*/ 1145895 w 4757195"/>
              <a:gd name="connsiteY4" fmla="*/ 417155 h 1218701"/>
              <a:gd name="connsiteX5" fmla="*/ 1365813 w 4757195"/>
              <a:gd name="connsiteY5" fmla="*/ 382431 h 1218701"/>
              <a:gd name="connsiteX6" fmla="*/ 1562583 w 4757195"/>
              <a:gd name="connsiteY6" fmla="*/ 324558 h 1218701"/>
              <a:gd name="connsiteX7" fmla="*/ 1828800 w 4757195"/>
              <a:gd name="connsiteY7" fmla="*/ 243535 h 1218701"/>
              <a:gd name="connsiteX8" fmla="*/ 2002421 w 4757195"/>
              <a:gd name="connsiteY8" fmla="*/ 231960 h 1218701"/>
              <a:gd name="connsiteX9" fmla="*/ 2349661 w 4757195"/>
              <a:gd name="connsiteY9" fmla="*/ 729671 h 1218701"/>
              <a:gd name="connsiteX10" fmla="*/ 2071868 w 4757195"/>
              <a:gd name="connsiteY10" fmla="*/ 466 h 1218701"/>
              <a:gd name="connsiteX11" fmla="*/ 2361237 w 4757195"/>
              <a:gd name="connsiteY11" fmla="*/ 127788 h 1218701"/>
              <a:gd name="connsiteX12" fmla="*/ 2604304 w 4757195"/>
              <a:gd name="connsiteY12" fmla="*/ 278259 h 1218701"/>
              <a:gd name="connsiteX13" fmla="*/ 2870523 w 4757195"/>
              <a:gd name="connsiteY13" fmla="*/ 359282 h 1218701"/>
              <a:gd name="connsiteX14" fmla="*/ 3125165 w 4757195"/>
              <a:gd name="connsiteY14" fmla="*/ 509753 h 1218701"/>
              <a:gd name="connsiteX15" fmla="*/ 3345084 w 4757195"/>
              <a:gd name="connsiteY15" fmla="*/ 648649 h 1218701"/>
              <a:gd name="connsiteX16" fmla="*/ 3483981 w 4757195"/>
              <a:gd name="connsiteY16" fmla="*/ 868568 h 1218701"/>
              <a:gd name="connsiteX17" fmla="*/ 3715474 w 4757195"/>
              <a:gd name="connsiteY17" fmla="*/ 949591 h 1218701"/>
              <a:gd name="connsiteX18" fmla="*/ 3946968 w 4757195"/>
              <a:gd name="connsiteY18" fmla="*/ 972740 h 1218701"/>
              <a:gd name="connsiteX19" fmla="*/ 4120588 w 4757195"/>
              <a:gd name="connsiteY19" fmla="*/ 1123211 h 1218701"/>
              <a:gd name="connsiteX20" fmla="*/ 4363656 w 4757195"/>
              <a:gd name="connsiteY20" fmla="*/ 1215808 h 1218701"/>
              <a:gd name="connsiteX21" fmla="*/ 4560426 w 4757195"/>
              <a:gd name="connsiteY21" fmla="*/ 1215808 h 1218701"/>
              <a:gd name="connsiteX22" fmla="*/ 4757195 w 4757195"/>
              <a:gd name="connsiteY22" fmla="*/ 1192660 h 1218701"/>
              <a:gd name="connsiteX0" fmla="*/ 0 w 4757195"/>
              <a:gd name="connsiteY0" fmla="*/ 625499 h 1218701"/>
              <a:gd name="connsiteX1" fmla="*/ 312517 w 4757195"/>
              <a:gd name="connsiteY1" fmla="*/ 567625 h 1218701"/>
              <a:gd name="connsiteX2" fmla="*/ 659758 w 4757195"/>
              <a:gd name="connsiteY2" fmla="*/ 498178 h 1218701"/>
              <a:gd name="connsiteX3" fmla="*/ 972274 w 4757195"/>
              <a:gd name="connsiteY3" fmla="*/ 475029 h 1218701"/>
              <a:gd name="connsiteX4" fmla="*/ 1145895 w 4757195"/>
              <a:gd name="connsiteY4" fmla="*/ 417155 h 1218701"/>
              <a:gd name="connsiteX5" fmla="*/ 1365813 w 4757195"/>
              <a:gd name="connsiteY5" fmla="*/ 382431 h 1218701"/>
              <a:gd name="connsiteX6" fmla="*/ 1562583 w 4757195"/>
              <a:gd name="connsiteY6" fmla="*/ 324558 h 1218701"/>
              <a:gd name="connsiteX7" fmla="*/ 1828800 w 4757195"/>
              <a:gd name="connsiteY7" fmla="*/ 243535 h 1218701"/>
              <a:gd name="connsiteX8" fmla="*/ 2002421 w 4757195"/>
              <a:gd name="connsiteY8" fmla="*/ 231960 h 1218701"/>
              <a:gd name="connsiteX9" fmla="*/ 2349661 w 4757195"/>
              <a:gd name="connsiteY9" fmla="*/ 729671 h 1218701"/>
              <a:gd name="connsiteX10" fmla="*/ 2071868 w 4757195"/>
              <a:gd name="connsiteY10" fmla="*/ 466 h 1218701"/>
              <a:gd name="connsiteX11" fmla="*/ 2361237 w 4757195"/>
              <a:gd name="connsiteY11" fmla="*/ 127788 h 1218701"/>
              <a:gd name="connsiteX12" fmla="*/ 2604304 w 4757195"/>
              <a:gd name="connsiteY12" fmla="*/ 278259 h 1218701"/>
              <a:gd name="connsiteX13" fmla="*/ 2870523 w 4757195"/>
              <a:gd name="connsiteY13" fmla="*/ 359282 h 1218701"/>
              <a:gd name="connsiteX14" fmla="*/ 3125165 w 4757195"/>
              <a:gd name="connsiteY14" fmla="*/ 509753 h 1218701"/>
              <a:gd name="connsiteX15" fmla="*/ 3345084 w 4757195"/>
              <a:gd name="connsiteY15" fmla="*/ 648649 h 1218701"/>
              <a:gd name="connsiteX16" fmla="*/ 3483981 w 4757195"/>
              <a:gd name="connsiteY16" fmla="*/ 868568 h 1218701"/>
              <a:gd name="connsiteX17" fmla="*/ 3715474 w 4757195"/>
              <a:gd name="connsiteY17" fmla="*/ 949591 h 1218701"/>
              <a:gd name="connsiteX18" fmla="*/ 3946968 w 4757195"/>
              <a:gd name="connsiteY18" fmla="*/ 972740 h 1218701"/>
              <a:gd name="connsiteX19" fmla="*/ 4120588 w 4757195"/>
              <a:gd name="connsiteY19" fmla="*/ 1123211 h 1218701"/>
              <a:gd name="connsiteX20" fmla="*/ 4363656 w 4757195"/>
              <a:gd name="connsiteY20" fmla="*/ 1215808 h 1218701"/>
              <a:gd name="connsiteX21" fmla="*/ 4560426 w 4757195"/>
              <a:gd name="connsiteY21" fmla="*/ 1215808 h 1218701"/>
              <a:gd name="connsiteX22" fmla="*/ 4757195 w 4757195"/>
              <a:gd name="connsiteY22" fmla="*/ 1192660 h 1218701"/>
              <a:gd name="connsiteX0" fmla="*/ 0 w 4757195"/>
              <a:gd name="connsiteY0" fmla="*/ 625499 h 1218701"/>
              <a:gd name="connsiteX1" fmla="*/ 312517 w 4757195"/>
              <a:gd name="connsiteY1" fmla="*/ 567625 h 1218701"/>
              <a:gd name="connsiteX2" fmla="*/ 659758 w 4757195"/>
              <a:gd name="connsiteY2" fmla="*/ 498178 h 1218701"/>
              <a:gd name="connsiteX3" fmla="*/ 972274 w 4757195"/>
              <a:gd name="connsiteY3" fmla="*/ 475029 h 1218701"/>
              <a:gd name="connsiteX4" fmla="*/ 1145895 w 4757195"/>
              <a:gd name="connsiteY4" fmla="*/ 417155 h 1218701"/>
              <a:gd name="connsiteX5" fmla="*/ 1365813 w 4757195"/>
              <a:gd name="connsiteY5" fmla="*/ 382431 h 1218701"/>
              <a:gd name="connsiteX6" fmla="*/ 1562583 w 4757195"/>
              <a:gd name="connsiteY6" fmla="*/ 324558 h 1218701"/>
              <a:gd name="connsiteX7" fmla="*/ 1828800 w 4757195"/>
              <a:gd name="connsiteY7" fmla="*/ 243535 h 1218701"/>
              <a:gd name="connsiteX8" fmla="*/ 2002421 w 4757195"/>
              <a:gd name="connsiteY8" fmla="*/ 231960 h 1218701"/>
              <a:gd name="connsiteX9" fmla="*/ 2349661 w 4757195"/>
              <a:gd name="connsiteY9" fmla="*/ 729671 h 1218701"/>
              <a:gd name="connsiteX10" fmla="*/ 2071868 w 4757195"/>
              <a:gd name="connsiteY10" fmla="*/ 466 h 1218701"/>
              <a:gd name="connsiteX11" fmla="*/ 2361237 w 4757195"/>
              <a:gd name="connsiteY11" fmla="*/ 127788 h 1218701"/>
              <a:gd name="connsiteX12" fmla="*/ 2604304 w 4757195"/>
              <a:gd name="connsiteY12" fmla="*/ 278259 h 1218701"/>
              <a:gd name="connsiteX13" fmla="*/ 2870523 w 4757195"/>
              <a:gd name="connsiteY13" fmla="*/ 359282 h 1218701"/>
              <a:gd name="connsiteX14" fmla="*/ 3125165 w 4757195"/>
              <a:gd name="connsiteY14" fmla="*/ 509753 h 1218701"/>
              <a:gd name="connsiteX15" fmla="*/ 3345084 w 4757195"/>
              <a:gd name="connsiteY15" fmla="*/ 648649 h 1218701"/>
              <a:gd name="connsiteX16" fmla="*/ 3483981 w 4757195"/>
              <a:gd name="connsiteY16" fmla="*/ 868568 h 1218701"/>
              <a:gd name="connsiteX17" fmla="*/ 3715474 w 4757195"/>
              <a:gd name="connsiteY17" fmla="*/ 949591 h 1218701"/>
              <a:gd name="connsiteX18" fmla="*/ 3946968 w 4757195"/>
              <a:gd name="connsiteY18" fmla="*/ 972740 h 1218701"/>
              <a:gd name="connsiteX19" fmla="*/ 4120588 w 4757195"/>
              <a:gd name="connsiteY19" fmla="*/ 1123211 h 1218701"/>
              <a:gd name="connsiteX20" fmla="*/ 4363656 w 4757195"/>
              <a:gd name="connsiteY20" fmla="*/ 1215808 h 1218701"/>
              <a:gd name="connsiteX21" fmla="*/ 4560426 w 4757195"/>
              <a:gd name="connsiteY21" fmla="*/ 1215808 h 1218701"/>
              <a:gd name="connsiteX22" fmla="*/ 4757195 w 4757195"/>
              <a:gd name="connsiteY22" fmla="*/ 1192660 h 1218701"/>
              <a:gd name="connsiteX0" fmla="*/ 0 w 4757195"/>
              <a:gd name="connsiteY0" fmla="*/ 625521 h 1218723"/>
              <a:gd name="connsiteX1" fmla="*/ 312517 w 4757195"/>
              <a:gd name="connsiteY1" fmla="*/ 567647 h 1218723"/>
              <a:gd name="connsiteX2" fmla="*/ 659758 w 4757195"/>
              <a:gd name="connsiteY2" fmla="*/ 498200 h 1218723"/>
              <a:gd name="connsiteX3" fmla="*/ 972274 w 4757195"/>
              <a:gd name="connsiteY3" fmla="*/ 475051 h 1218723"/>
              <a:gd name="connsiteX4" fmla="*/ 1145895 w 4757195"/>
              <a:gd name="connsiteY4" fmla="*/ 417177 h 1218723"/>
              <a:gd name="connsiteX5" fmla="*/ 1365813 w 4757195"/>
              <a:gd name="connsiteY5" fmla="*/ 382453 h 1218723"/>
              <a:gd name="connsiteX6" fmla="*/ 1562583 w 4757195"/>
              <a:gd name="connsiteY6" fmla="*/ 324580 h 1218723"/>
              <a:gd name="connsiteX7" fmla="*/ 1828800 w 4757195"/>
              <a:gd name="connsiteY7" fmla="*/ 243557 h 1218723"/>
              <a:gd name="connsiteX8" fmla="*/ 2002421 w 4757195"/>
              <a:gd name="connsiteY8" fmla="*/ 231982 h 1218723"/>
              <a:gd name="connsiteX9" fmla="*/ 2326511 w 4757195"/>
              <a:gd name="connsiteY9" fmla="*/ 694969 h 1218723"/>
              <a:gd name="connsiteX10" fmla="*/ 2071868 w 4757195"/>
              <a:gd name="connsiteY10" fmla="*/ 488 h 1218723"/>
              <a:gd name="connsiteX11" fmla="*/ 2361237 w 4757195"/>
              <a:gd name="connsiteY11" fmla="*/ 127810 h 1218723"/>
              <a:gd name="connsiteX12" fmla="*/ 2604304 w 4757195"/>
              <a:gd name="connsiteY12" fmla="*/ 278281 h 1218723"/>
              <a:gd name="connsiteX13" fmla="*/ 2870523 w 4757195"/>
              <a:gd name="connsiteY13" fmla="*/ 359304 h 1218723"/>
              <a:gd name="connsiteX14" fmla="*/ 3125165 w 4757195"/>
              <a:gd name="connsiteY14" fmla="*/ 509775 h 1218723"/>
              <a:gd name="connsiteX15" fmla="*/ 3345084 w 4757195"/>
              <a:gd name="connsiteY15" fmla="*/ 648671 h 1218723"/>
              <a:gd name="connsiteX16" fmla="*/ 3483981 w 4757195"/>
              <a:gd name="connsiteY16" fmla="*/ 868590 h 1218723"/>
              <a:gd name="connsiteX17" fmla="*/ 3715474 w 4757195"/>
              <a:gd name="connsiteY17" fmla="*/ 949613 h 1218723"/>
              <a:gd name="connsiteX18" fmla="*/ 3946968 w 4757195"/>
              <a:gd name="connsiteY18" fmla="*/ 972762 h 1218723"/>
              <a:gd name="connsiteX19" fmla="*/ 4120588 w 4757195"/>
              <a:gd name="connsiteY19" fmla="*/ 1123233 h 1218723"/>
              <a:gd name="connsiteX20" fmla="*/ 4363656 w 4757195"/>
              <a:gd name="connsiteY20" fmla="*/ 1215830 h 1218723"/>
              <a:gd name="connsiteX21" fmla="*/ 4560426 w 4757195"/>
              <a:gd name="connsiteY21" fmla="*/ 1215830 h 1218723"/>
              <a:gd name="connsiteX22" fmla="*/ 4757195 w 4757195"/>
              <a:gd name="connsiteY22" fmla="*/ 1192682 h 1218723"/>
              <a:gd name="connsiteX0" fmla="*/ 0 w 4757195"/>
              <a:gd name="connsiteY0" fmla="*/ 625521 h 1218723"/>
              <a:gd name="connsiteX1" fmla="*/ 312517 w 4757195"/>
              <a:gd name="connsiteY1" fmla="*/ 567647 h 1218723"/>
              <a:gd name="connsiteX2" fmla="*/ 659758 w 4757195"/>
              <a:gd name="connsiteY2" fmla="*/ 498200 h 1218723"/>
              <a:gd name="connsiteX3" fmla="*/ 972274 w 4757195"/>
              <a:gd name="connsiteY3" fmla="*/ 475051 h 1218723"/>
              <a:gd name="connsiteX4" fmla="*/ 1145895 w 4757195"/>
              <a:gd name="connsiteY4" fmla="*/ 417177 h 1218723"/>
              <a:gd name="connsiteX5" fmla="*/ 1365813 w 4757195"/>
              <a:gd name="connsiteY5" fmla="*/ 382453 h 1218723"/>
              <a:gd name="connsiteX6" fmla="*/ 1562583 w 4757195"/>
              <a:gd name="connsiteY6" fmla="*/ 324580 h 1218723"/>
              <a:gd name="connsiteX7" fmla="*/ 1828800 w 4757195"/>
              <a:gd name="connsiteY7" fmla="*/ 243557 h 1218723"/>
              <a:gd name="connsiteX8" fmla="*/ 2002421 w 4757195"/>
              <a:gd name="connsiteY8" fmla="*/ 231982 h 1218723"/>
              <a:gd name="connsiteX9" fmla="*/ 2326511 w 4757195"/>
              <a:gd name="connsiteY9" fmla="*/ 694969 h 1218723"/>
              <a:gd name="connsiteX10" fmla="*/ 2071868 w 4757195"/>
              <a:gd name="connsiteY10" fmla="*/ 488 h 1218723"/>
              <a:gd name="connsiteX11" fmla="*/ 2361237 w 4757195"/>
              <a:gd name="connsiteY11" fmla="*/ 127810 h 1218723"/>
              <a:gd name="connsiteX12" fmla="*/ 2604304 w 4757195"/>
              <a:gd name="connsiteY12" fmla="*/ 278281 h 1218723"/>
              <a:gd name="connsiteX13" fmla="*/ 2870523 w 4757195"/>
              <a:gd name="connsiteY13" fmla="*/ 359304 h 1218723"/>
              <a:gd name="connsiteX14" fmla="*/ 3125165 w 4757195"/>
              <a:gd name="connsiteY14" fmla="*/ 509775 h 1218723"/>
              <a:gd name="connsiteX15" fmla="*/ 3345084 w 4757195"/>
              <a:gd name="connsiteY15" fmla="*/ 648671 h 1218723"/>
              <a:gd name="connsiteX16" fmla="*/ 3483981 w 4757195"/>
              <a:gd name="connsiteY16" fmla="*/ 868590 h 1218723"/>
              <a:gd name="connsiteX17" fmla="*/ 3715474 w 4757195"/>
              <a:gd name="connsiteY17" fmla="*/ 949613 h 1218723"/>
              <a:gd name="connsiteX18" fmla="*/ 3946968 w 4757195"/>
              <a:gd name="connsiteY18" fmla="*/ 972762 h 1218723"/>
              <a:gd name="connsiteX19" fmla="*/ 4120588 w 4757195"/>
              <a:gd name="connsiteY19" fmla="*/ 1123233 h 1218723"/>
              <a:gd name="connsiteX20" fmla="*/ 4363656 w 4757195"/>
              <a:gd name="connsiteY20" fmla="*/ 1215830 h 1218723"/>
              <a:gd name="connsiteX21" fmla="*/ 4560426 w 4757195"/>
              <a:gd name="connsiteY21" fmla="*/ 1215830 h 1218723"/>
              <a:gd name="connsiteX22" fmla="*/ 4757195 w 4757195"/>
              <a:gd name="connsiteY22" fmla="*/ 1192682 h 1218723"/>
              <a:gd name="connsiteX0" fmla="*/ 0 w 4757195"/>
              <a:gd name="connsiteY0" fmla="*/ 625521 h 1218723"/>
              <a:gd name="connsiteX1" fmla="*/ 312517 w 4757195"/>
              <a:gd name="connsiteY1" fmla="*/ 567647 h 1218723"/>
              <a:gd name="connsiteX2" fmla="*/ 659758 w 4757195"/>
              <a:gd name="connsiteY2" fmla="*/ 498200 h 1218723"/>
              <a:gd name="connsiteX3" fmla="*/ 972274 w 4757195"/>
              <a:gd name="connsiteY3" fmla="*/ 475051 h 1218723"/>
              <a:gd name="connsiteX4" fmla="*/ 1145895 w 4757195"/>
              <a:gd name="connsiteY4" fmla="*/ 417177 h 1218723"/>
              <a:gd name="connsiteX5" fmla="*/ 1365813 w 4757195"/>
              <a:gd name="connsiteY5" fmla="*/ 382453 h 1218723"/>
              <a:gd name="connsiteX6" fmla="*/ 1562583 w 4757195"/>
              <a:gd name="connsiteY6" fmla="*/ 324580 h 1218723"/>
              <a:gd name="connsiteX7" fmla="*/ 1828800 w 4757195"/>
              <a:gd name="connsiteY7" fmla="*/ 243557 h 1218723"/>
              <a:gd name="connsiteX8" fmla="*/ 2002421 w 4757195"/>
              <a:gd name="connsiteY8" fmla="*/ 231982 h 1218723"/>
              <a:gd name="connsiteX9" fmla="*/ 2326511 w 4757195"/>
              <a:gd name="connsiteY9" fmla="*/ 694969 h 1218723"/>
              <a:gd name="connsiteX10" fmla="*/ 2071868 w 4757195"/>
              <a:gd name="connsiteY10" fmla="*/ 488 h 1218723"/>
              <a:gd name="connsiteX11" fmla="*/ 2361237 w 4757195"/>
              <a:gd name="connsiteY11" fmla="*/ 127810 h 1218723"/>
              <a:gd name="connsiteX12" fmla="*/ 2604304 w 4757195"/>
              <a:gd name="connsiteY12" fmla="*/ 278281 h 1218723"/>
              <a:gd name="connsiteX13" fmla="*/ 2870523 w 4757195"/>
              <a:gd name="connsiteY13" fmla="*/ 359304 h 1218723"/>
              <a:gd name="connsiteX14" fmla="*/ 3125165 w 4757195"/>
              <a:gd name="connsiteY14" fmla="*/ 509775 h 1218723"/>
              <a:gd name="connsiteX15" fmla="*/ 3345084 w 4757195"/>
              <a:gd name="connsiteY15" fmla="*/ 648671 h 1218723"/>
              <a:gd name="connsiteX16" fmla="*/ 3483981 w 4757195"/>
              <a:gd name="connsiteY16" fmla="*/ 868590 h 1218723"/>
              <a:gd name="connsiteX17" fmla="*/ 3715474 w 4757195"/>
              <a:gd name="connsiteY17" fmla="*/ 949613 h 1218723"/>
              <a:gd name="connsiteX18" fmla="*/ 3946968 w 4757195"/>
              <a:gd name="connsiteY18" fmla="*/ 972762 h 1218723"/>
              <a:gd name="connsiteX19" fmla="*/ 4120588 w 4757195"/>
              <a:gd name="connsiteY19" fmla="*/ 1123233 h 1218723"/>
              <a:gd name="connsiteX20" fmla="*/ 4363656 w 4757195"/>
              <a:gd name="connsiteY20" fmla="*/ 1215830 h 1218723"/>
              <a:gd name="connsiteX21" fmla="*/ 4560426 w 4757195"/>
              <a:gd name="connsiteY21" fmla="*/ 1215830 h 1218723"/>
              <a:gd name="connsiteX22" fmla="*/ 4757195 w 4757195"/>
              <a:gd name="connsiteY22" fmla="*/ 1192682 h 1218723"/>
              <a:gd name="connsiteX0" fmla="*/ 0 w 4757195"/>
              <a:gd name="connsiteY0" fmla="*/ 625521 h 1218723"/>
              <a:gd name="connsiteX1" fmla="*/ 312517 w 4757195"/>
              <a:gd name="connsiteY1" fmla="*/ 567647 h 1218723"/>
              <a:gd name="connsiteX2" fmla="*/ 659758 w 4757195"/>
              <a:gd name="connsiteY2" fmla="*/ 498200 h 1218723"/>
              <a:gd name="connsiteX3" fmla="*/ 972274 w 4757195"/>
              <a:gd name="connsiteY3" fmla="*/ 475051 h 1218723"/>
              <a:gd name="connsiteX4" fmla="*/ 1145895 w 4757195"/>
              <a:gd name="connsiteY4" fmla="*/ 417177 h 1218723"/>
              <a:gd name="connsiteX5" fmla="*/ 1365813 w 4757195"/>
              <a:gd name="connsiteY5" fmla="*/ 382453 h 1218723"/>
              <a:gd name="connsiteX6" fmla="*/ 1562583 w 4757195"/>
              <a:gd name="connsiteY6" fmla="*/ 324580 h 1218723"/>
              <a:gd name="connsiteX7" fmla="*/ 1828800 w 4757195"/>
              <a:gd name="connsiteY7" fmla="*/ 243557 h 1218723"/>
              <a:gd name="connsiteX8" fmla="*/ 2002421 w 4757195"/>
              <a:gd name="connsiteY8" fmla="*/ 231982 h 1218723"/>
              <a:gd name="connsiteX9" fmla="*/ 2326511 w 4757195"/>
              <a:gd name="connsiteY9" fmla="*/ 694969 h 1218723"/>
              <a:gd name="connsiteX10" fmla="*/ 2071868 w 4757195"/>
              <a:gd name="connsiteY10" fmla="*/ 488 h 1218723"/>
              <a:gd name="connsiteX11" fmla="*/ 2361237 w 4757195"/>
              <a:gd name="connsiteY11" fmla="*/ 127810 h 1218723"/>
              <a:gd name="connsiteX12" fmla="*/ 2604304 w 4757195"/>
              <a:gd name="connsiteY12" fmla="*/ 278281 h 1218723"/>
              <a:gd name="connsiteX13" fmla="*/ 2870523 w 4757195"/>
              <a:gd name="connsiteY13" fmla="*/ 359304 h 1218723"/>
              <a:gd name="connsiteX14" fmla="*/ 3125165 w 4757195"/>
              <a:gd name="connsiteY14" fmla="*/ 509775 h 1218723"/>
              <a:gd name="connsiteX15" fmla="*/ 3345084 w 4757195"/>
              <a:gd name="connsiteY15" fmla="*/ 648671 h 1218723"/>
              <a:gd name="connsiteX16" fmla="*/ 3483981 w 4757195"/>
              <a:gd name="connsiteY16" fmla="*/ 868590 h 1218723"/>
              <a:gd name="connsiteX17" fmla="*/ 3715474 w 4757195"/>
              <a:gd name="connsiteY17" fmla="*/ 949613 h 1218723"/>
              <a:gd name="connsiteX18" fmla="*/ 3946968 w 4757195"/>
              <a:gd name="connsiteY18" fmla="*/ 972762 h 1218723"/>
              <a:gd name="connsiteX19" fmla="*/ 4120588 w 4757195"/>
              <a:gd name="connsiteY19" fmla="*/ 1123233 h 1218723"/>
              <a:gd name="connsiteX20" fmla="*/ 4363656 w 4757195"/>
              <a:gd name="connsiteY20" fmla="*/ 1215830 h 1218723"/>
              <a:gd name="connsiteX21" fmla="*/ 4560426 w 4757195"/>
              <a:gd name="connsiteY21" fmla="*/ 1215830 h 1218723"/>
              <a:gd name="connsiteX22" fmla="*/ 4757195 w 4757195"/>
              <a:gd name="connsiteY22" fmla="*/ 1192682 h 1218723"/>
              <a:gd name="connsiteX0" fmla="*/ 0 w 4757195"/>
              <a:gd name="connsiteY0" fmla="*/ 627063 h 1220265"/>
              <a:gd name="connsiteX1" fmla="*/ 312517 w 4757195"/>
              <a:gd name="connsiteY1" fmla="*/ 569189 h 1220265"/>
              <a:gd name="connsiteX2" fmla="*/ 659758 w 4757195"/>
              <a:gd name="connsiteY2" fmla="*/ 499742 h 1220265"/>
              <a:gd name="connsiteX3" fmla="*/ 972274 w 4757195"/>
              <a:gd name="connsiteY3" fmla="*/ 476593 h 1220265"/>
              <a:gd name="connsiteX4" fmla="*/ 1145895 w 4757195"/>
              <a:gd name="connsiteY4" fmla="*/ 418719 h 1220265"/>
              <a:gd name="connsiteX5" fmla="*/ 1365813 w 4757195"/>
              <a:gd name="connsiteY5" fmla="*/ 383995 h 1220265"/>
              <a:gd name="connsiteX6" fmla="*/ 1562583 w 4757195"/>
              <a:gd name="connsiteY6" fmla="*/ 326122 h 1220265"/>
              <a:gd name="connsiteX7" fmla="*/ 1828800 w 4757195"/>
              <a:gd name="connsiteY7" fmla="*/ 245099 h 1220265"/>
              <a:gd name="connsiteX8" fmla="*/ 2002421 w 4757195"/>
              <a:gd name="connsiteY8" fmla="*/ 233524 h 1220265"/>
              <a:gd name="connsiteX9" fmla="*/ 2071868 w 4757195"/>
              <a:gd name="connsiteY9" fmla="*/ 2030 h 1220265"/>
              <a:gd name="connsiteX10" fmla="*/ 2361237 w 4757195"/>
              <a:gd name="connsiteY10" fmla="*/ 129352 h 1220265"/>
              <a:gd name="connsiteX11" fmla="*/ 2604304 w 4757195"/>
              <a:gd name="connsiteY11" fmla="*/ 279823 h 1220265"/>
              <a:gd name="connsiteX12" fmla="*/ 2870523 w 4757195"/>
              <a:gd name="connsiteY12" fmla="*/ 360846 h 1220265"/>
              <a:gd name="connsiteX13" fmla="*/ 3125165 w 4757195"/>
              <a:gd name="connsiteY13" fmla="*/ 511317 h 1220265"/>
              <a:gd name="connsiteX14" fmla="*/ 3345084 w 4757195"/>
              <a:gd name="connsiteY14" fmla="*/ 650213 h 1220265"/>
              <a:gd name="connsiteX15" fmla="*/ 3483981 w 4757195"/>
              <a:gd name="connsiteY15" fmla="*/ 870132 h 1220265"/>
              <a:gd name="connsiteX16" fmla="*/ 3715474 w 4757195"/>
              <a:gd name="connsiteY16" fmla="*/ 951155 h 1220265"/>
              <a:gd name="connsiteX17" fmla="*/ 3946968 w 4757195"/>
              <a:gd name="connsiteY17" fmla="*/ 974304 h 1220265"/>
              <a:gd name="connsiteX18" fmla="*/ 4120588 w 4757195"/>
              <a:gd name="connsiteY18" fmla="*/ 1124775 h 1220265"/>
              <a:gd name="connsiteX19" fmla="*/ 4363656 w 4757195"/>
              <a:gd name="connsiteY19" fmla="*/ 1217372 h 1220265"/>
              <a:gd name="connsiteX20" fmla="*/ 4560426 w 4757195"/>
              <a:gd name="connsiteY20" fmla="*/ 1217372 h 1220265"/>
              <a:gd name="connsiteX21" fmla="*/ 4757195 w 4757195"/>
              <a:gd name="connsiteY21" fmla="*/ 1194224 h 1220265"/>
              <a:gd name="connsiteX0" fmla="*/ 0 w 4757195"/>
              <a:gd name="connsiteY0" fmla="*/ 499529 h 1092731"/>
              <a:gd name="connsiteX1" fmla="*/ 312517 w 4757195"/>
              <a:gd name="connsiteY1" fmla="*/ 441655 h 1092731"/>
              <a:gd name="connsiteX2" fmla="*/ 659758 w 4757195"/>
              <a:gd name="connsiteY2" fmla="*/ 372208 h 1092731"/>
              <a:gd name="connsiteX3" fmla="*/ 972274 w 4757195"/>
              <a:gd name="connsiteY3" fmla="*/ 349059 h 1092731"/>
              <a:gd name="connsiteX4" fmla="*/ 1145895 w 4757195"/>
              <a:gd name="connsiteY4" fmla="*/ 291185 h 1092731"/>
              <a:gd name="connsiteX5" fmla="*/ 1365813 w 4757195"/>
              <a:gd name="connsiteY5" fmla="*/ 256461 h 1092731"/>
              <a:gd name="connsiteX6" fmla="*/ 1562583 w 4757195"/>
              <a:gd name="connsiteY6" fmla="*/ 198588 h 1092731"/>
              <a:gd name="connsiteX7" fmla="*/ 1828800 w 4757195"/>
              <a:gd name="connsiteY7" fmla="*/ 117565 h 1092731"/>
              <a:gd name="connsiteX8" fmla="*/ 2002421 w 4757195"/>
              <a:gd name="connsiteY8" fmla="*/ 105990 h 1092731"/>
              <a:gd name="connsiteX9" fmla="*/ 2176040 w 4757195"/>
              <a:gd name="connsiteY9" fmla="*/ 71265 h 1092731"/>
              <a:gd name="connsiteX10" fmla="*/ 2361237 w 4757195"/>
              <a:gd name="connsiteY10" fmla="*/ 1818 h 1092731"/>
              <a:gd name="connsiteX11" fmla="*/ 2604304 w 4757195"/>
              <a:gd name="connsiteY11" fmla="*/ 152289 h 1092731"/>
              <a:gd name="connsiteX12" fmla="*/ 2870523 w 4757195"/>
              <a:gd name="connsiteY12" fmla="*/ 233312 h 1092731"/>
              <a:gd name="connsiteX13" fmla="*/ 3125165 w 4757195"/>
              <a:gd name="connsiteY13" fmla="*/ 383783 h 1092731"/>
              <a:gd name="connsiteX14" fmla="*/ 3345084 w 4757195"/>
              <a:gd name="connsiteY14" fmla="*/ 522679 h 1092731"/>
              <a:gd name="connsiteX15" fmla="*/ 3483981 w 4757195"/>
              <a:gd name="connsiteY15" fmla="*/ 742598 h 1092731"/>
              <a:gd name="connsiteX16" fmla="*/ 3715474 w 4757195"/>
              <a:gd name="connsiteY16" fmla="*/ 823621 h 1092731"/>
              <a:gd name="connsiteX17" fmla="*/ 3946968 w 4757195"/>
              <a:gd name="connsiteY17" fmla="*/ 846770 h 1092731"/>
              <a:gd name="connsiteX18" fmla="*/ 4120588 w 4757195"/>
              <a:gd name="connsiteY18" fmla="*/ 997241 h 1092731"/>
              <a:gd name="connsiteX19" fmla="*/ 4363656 w 4757195"/>
              <a:gd name="connsiteY19" fmla="*/ 1089838 h 1092731"/>
              <a:gd name="connsiteX20" fmla="*/ 4560426 w 4757195"/>
              <a:gd name="connsiteY20" fmla="*/ 1089838 h 1092731"/>
              <a:gd name="connsiteX21" fmla="*/ 4757195 w 4757195"/>
              <a:gd name="connsiteY21" fmla="*/ 1066690 h 1092731"/>
              <a:gd name="connsiteX0" fmla="*/ 0 w 4757195"/>
              <a:gd name="connsiteY0" fmla="*/ 455950 h 1049152"/>
              <a:gd name="connsiteX1" fmla="*/ 312517 w 4757195"/>
              <a:gd name="connsiteY1" fmla="*/ 398076 h 1049152"/>
              <a:gd name="connsiteX2" fmla="*/ 659758 w 4757195"/>
              <a:gd name="connsiteY2" fmla="*/ 328629 h 1049152"/>
              <a:gd name="connsiteX3" fmla="*/ 972274 w 4757195"/>
              <a:gd name="connsiteY3" fmla="*/ 305480 h 1049152"/>
              <a:gd name="connsiteX4" fmla="*/ 1145895 w 4757195"/>
              <a:gd name="connsiteY4" fmla="*/ 247606 h 1049152"/>
              <a:gd name="connsiteX5" fmla="*/ 1365813 w 4757195"/>
              <a:gd name="connsiteY5" fmla="*/ 212882 h 1049152"/>
              <a:gd name="connsiteX6" fmla="*/ 1562583 w 4757195"/>
              <a:gd name="connsiteY6" fmla="*/ 155009 h 1049152"/>
              <a:gd name="connsiteX7" fmla="*/ 1828800 w 4757195"/>
              <a:gd name="connsiteY7" fmla="*/ 73986 h 1049152"/>
              <a:gd name="connsiteX8" fmla="*/ 2002421 w 4757195"/>
              <a:gd name="connsiteY8" fmla="*/ 62411 h 1049152"/>
              <a:gd name="connsiteX9" fmla="*/ 2176040 w 4757195"/>
              <a:gd name="connsiteY9" fmla="*/ 27686 h 1049152"/>
              <a:gd name="connsiteX10" fmla="*/ 2581156 w 4757195"/>
              <a:gd name="connsiteY10" fmla="*/ 4538 h 1049152"/>
              <a:gd name="connsiteX11" fmla="*/ 2604304 w 4757195"/>
              <a:gd name="connsiteY11" fmla="*/ 108710 h 1049152"/>
              <a:gd name="connsiteX12" fmla="*/ 2870523 w 4757195"/>
              <a:gd name="connsiteY12" fmla="*/ 189733 h 1049152"/>
              <a:gd name="connsiteX13" fmla="*/ 3125165 w 4757195"/>
              <a:gd name="connsiteY13" fmla="*/ 340204 h 1049152"/>
              <a:gd name="connsiteX14" fmla="*/ 3345084 w 4757195"/>
              <a:gd name="connsiteY14" fmla="*/ 479100 h 1049152"/>
              <a:gd name="connsiteX15" fmla="*/ 3483981 w 4757195"/>
              <a:gd name="connsiteY15" fmla="*/ 699019 h 1049152"/>
              <a:gd name="connsiteX16" fmla="*/ 3715474 w 4757195"/>
              <a:gd name="connsiteY16" fmla="*/ 780042 h 1049152"/>
              <a:gd name="connsiteX17" fmla="*/ 3946968 w 4757195"/>
              <a:gd name="connsiteY17" fmla="*/ 803191 h 1049152"/>
              <a:gd name="connsiteX18" fmla="*/ 4120588 w 4757195"/>
              <a:gd name="connsiteY18" fmla="*/ 953662 h 1049152"/>
              <a:gd name="connsiteX19" fmla="*/ 4363656 w 4757195"/>
              <a:gd name="connsiteY19" fmla="*/ 1046259 h 1049152"/>
              <a:gd name="connsiteX20" fmla="*/ 4560426 w 4757195"/>
              <a:gd name="connsiteY20" fmla="*/ 1046259 h 1049152"/>
              <a:gd name="connsiteX21" fmla="*/ 4757195 w 4757195"/>
              <a:gd name="connsiteY21" fmla="*/ 1023111 h 1049152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581156 w 4757195"/>
              <a:gd name="connsiteY10" fmla="*/ 57874 h 1102488"/>
              <a:gd name="connsiteX11" fmla="*/ 2835797 w 4757195"/>
              <a:gd name="connsiteY11" fmla="*/ 0 h 1102488"/>
              <a:gd name="connsiteX12" fmla="*/ 2870523 w 4757195"/>
              <a:gd name="connsiteY12" fmla="*/ 243069 h 1102488"/>
              <a:gd name="connsiteX13" fmla="*/ 3125165 w 4757195"/>
              <a:gd name="connsiteY13" fmla="*/ 393540 h 1102488"/>
              <a:gd name="connsiteX14" fmla="*/ 3345084 w 4757195"/>
              <a:gd name="connsiteY14" fmla="*/ 532436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488558 w 4757195"/>
              <a:gd name="connsiteY10" fmla="*/ 57874 h 1102488"/>
              <a:gd name="connsiteX11" fmla="*/ 2835797 w 4757195"/>
              <a:gd name="connsiteY11" fmla="*/ 0 h 1102488"/>
              <a:gd name="connsiteX12" fmla="*/ 2870523 w 4757195"/>
              <a:gd name="connsiteY12" fmla="*/ 243069 h 1102488"/>
              <a:gd name="connsiteX13" fmla="*/ 3125165 w 4757195"/>
              <a:gd name="connsiteY13" fmla="*/ 393540 h 1102488"/>
              <a:gd name="connsiteX14" fmla="*/ 3345084 w 4757195"/>
              <a:gd name="connsiteY14" fmla="*/ 532436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10235 h 1103437"/>
              <a:gd name="connsiteX1" fmla="*/ 312517 w 4757195"/>
              <a:gd name="connsiteY1" fmla="*/ 452361 h 1103437"/>
              <a:gd name="connsiteX2" fmla="*/ 659758 w 4757195"/>
              <a:gd name="connsiteY2" fmla="*/ 382914 h 1103437"/>
              <a:gd name="connsiteX3" fmla="*/ 972274 w 4757195"/>
              <a:gd name="connsiteY3" fmla="*/ 359765 h 1103437"/>
              <a:gd name="connsiteX4" fmla="*/ 1145895 w 4757195"/>
              <a:gd name="connsiteY4" fmla="*/ 301891 h 1103437"/>
              <a:gd name="connsiteX5" fmla="*/ 1365813 w 4757195"/>
              <a:gd name="connsiteY5" fmla="*/ 267167 h 1103437"/>
              <a:gd name="connsiteX6" fmla="*/ 1562583 w 4757195"/>
              <a:gd name="connsiteY6" fmla="*/ 209294 h 1103437"/>
              <a:gd name="connsiteX7" fmla="*/ 1828800 w 4757195"/>
              <a:gd name="connsiteY7" fmla="*/ 128271 h 1103437"/>
              <a:gd name="connsiteX8" fmla="*/ 2002421 w 4757195"/>
              <a:gd name="connsiteY8" fmla="*/ 116696 h 1103437"/>
              <a:gd name="connsiteX9" fmla="*/ 2176040 w 4757195"/>
              <a:gd name="connsiteY9" fmla="*/ 81971 h 1103437"/>
              <a:gd name="connsiteX10" fmla="*/ 2488558 w 4757195"/>
              <a:gd name="connsiteY10" fmla="*/ 58823 h 1103437"/>
              <a:gd name="connsiteX11" fmla="*/ 2835797 w 4757195"/>
              <a:gd name="connsiteY11" fmla="*/ 949 h 1103437"/>
              <a:gd name="connsiteX12" fmla="*/ 3067293 w 4757195"/>
              <a:gd name="connsiteY12" fmla="*/ 47249 h 1103437"/>
              <a:gd name="connsiteX13" fmla="*/ 3125165 w 4757195"/>
              <a:gd name="connsiteY13" fmla="*/ 394489 h 1103437"/>
              <a:gd name="connsiteX14" fmla="*/ 3345084 w 4757195"/>
              <a:gd name="connsiteY14" fmla="*/ 533385 h 1103437"/>
              <a:gd name="connsiteX15" fmla="*/ 3483981 w 4757195"/>
              <a:gd name="connsiteY15" fmla="*/ 753304 h 1103437"/>
              <a:gd name="connsiteX16" fmla="*/ 3715474 w 4757195"/>
              <a:gd name="connsiteY16" fmla="*/ 834327 h 1103437"/>
              <a:gd name="connsiteX17" fmla="*/ 3946968 w 4757195"/>
              <a:gd name="connsiteY17" fmla="*/ 857476 h 1103437"/>
              <a:gd name="connsiteX18" fmla="*/ 4120588 w 4757195"/>
              <a:gd name="connsiteY18" fmla="*/ 1007947 h 1103437"/>
              <a:gd name="connsiteX19" fmla="*/ 4363656 w 4757195"/>
              <a:gd name="connsiteY19" fmla="*/ 1100544 h 1103437"/>
              <a:gd name="connsiteX20" fmla="*/ 4560426 w 4757195"/>
              <a:gd name="connsiteY20" fmla="*/ 1100544 h 1103437"/>
              <a:gd name="connsiteX21" fmla="*/ 4757195 w 4757195"/>
              <a:gd name="connsiteY21" fmla="*/ 1077396 h 1103437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488558 w 4757195"/>
              <a:gd name="connsiteY10" fmla="*/ 57874 h 1102488"/>
              <a:gd name="connsiteX11" fmla="*/ 2835797 w 4757195"/>
              <a:gd name="connsiteY11" fmla="*/ 0 h 1102488"/>
              <a:gd name="connsiteX12" fmla="*/ 3067293 w 4757195"/>
              <a:gd name="connsiteY12" fmla="*/ 46300 h 1102488"/>
              <a:gd name="connsiteX13" fmla="*/ 3345084 w 4757195"/>
              <a:gd name="connsiteY13" fmla="*/ 162046 h 1102488"/>
              <a:gd name="connsiteX14" fmla="*/ 3345084 w 4757195"/>
              <a:gd name="connsiteY14" fmla="*/ 532436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488558 w 4757195"/>
              <a:gd name="connsiteY10" fmla="*/ 57874 h 1102488"/>
              <a:gd name="connsiteX11" fmla="*/ 2835797 w 4757195"/>
              <a:gd name="connsiteY11" fmla="*/ 0 h 1102488"/>
              <a:gd name="connsiteX12" fmla="*/ 3067293 w 4757195"/>
              <a:gd name="connsiteY12" fmla="*/ 46300 h 1102488"/>
              <a:gd name="connsiteX13" fmla="*/ 3345084 w 4757195"/>
              <a:gd name="connsiteY13" fmla="*/ 162046 h 1102488"/>
              <a:gd name="connsiteX14" fmla="*/ 3611302 w 4757195"/>
              <a:gd name="connsiteY14" fmla="*/ 46299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488558 w 4757195"/>
              <a:gd name="connsiteY10" fmla="*/ 57874 h 1102488"/>
              <a:gd name="connsiteX11" fmla="*/ 2835797 w 4757195"/>
              <a:gd name="connsiteY11" fmla="*/ 0 h 1102488"/>
              <a:gd name="connsiteX12" fmla="*/ 3067293 w 4757195"/>
              <a:gd name="connsiteY12" fmla="*/ 46300 h 1102488"/>
              <a:gd name="connsiteX13" fmla="*/ 3310360 w 4757195"/>
              <a:gd name="connsiteY13" fmla="*/ 81023 h 1102488"/>
              <a:gd name="connsiteX14" fmla="*/ 3611302 w 4757195"/>
              <a:gd name="connsiteY14" fmla="*/ 46299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62986 h 1156188"/>
              <a:gd name="connsiteX1" fmla="*/ 312517 w 4757195"/>
              <a:gd name="connsiteY1" fmla="*/ 505112 h 1156188"/>
              <a:gd name="connsiteX2" fmla="*/ 659758 w 4757195"/>
              <a:gd name="connsiteY2" fmla="*/ 435665 h 1156188"/>
              <a:gd name="connsiteX3" fmla="*/ 972274 w 4757195"/>
              <a:gd name="connsiteY3" fmla="*/ 412516 h 1156188"/>
              <a:gd name="connsiteX4" fmla="*/ 1145895 w 4757195"/>
              <a:gd name="connsiteY4" fmla="*/ 354642 h 1156188"/>
              <a:gd name="connsiteX5" fmla="*/ 1365813 w 4757195"/>
              <a:gd name="connsiteY5" fmla="*/ 319918 h 1156188"/>
              <a:gd name="connsiteX6" fmla="*/ 1562583 w 4757195"/>
              <a:gd name="connsiteY6" fmla="*/ 262045 h 1156188"/>
              <a:gd name="connsiteX7" fmla="*/ 1828800 w 4757195"/>
              <a:gd name="connsiteY7" fmla="*/ 181022 h 1156188"/>
              <a:gd name="connsiteX8" fmla="*/ 2002421 w 4757195"/>
              <a:gd name="connsiteY8" fmla="*/ 169447 h 1156188"/>
              <a:gd name="connsiteX9" fmla="*/ 2176040 w 4757195"/>
              <a:gd name="connsiteY9" fmla="*/ 134722 h 1156188"/>
              <a:gd name="connsiteX10" fmla="*/ 2488558 w 4757195"/>
              <a:gd name="connsiteY10" fmla="*/ 111574 h 1156188"/>
              <a:gd name="connsiteX11" fmla="*/ 2835797 w 4757195"/>
              <a:gd name="connsiteY11" fmla="*/ 53700 h 1156188"/>
              <a:gd name="connsiteX12" fmla="*/ 3067293 w 4757195"/>
              <a:gd name="connsiteY12" fmla="*/ 100000 h 1156188"/>
              <a:gd name="connsiteX13" fmla="*/ 3310360 w 4757195"/>
              <a:gd name="connsiteY13" fmla="*/ 134723 h 1156188"/>
              <a:gd name="connsiteX14" fmla="*/ 3611302 w 4757195"/>
              <a:gd name="connsiteY14" fmla="*/ 99999 h 1156188"/>
              <a:gd name="connsiteX15" fmla="*/ 3865945 w 4757195"/>
              <a:gd name="connsiteY15" fmla="*/ 42126 h 1156188"/>
              <a:gd name="connsiteX16" fmla="*/ 3715474 w 4757195"/>
              <a:gd name="connsiteY16" fmla="*/ 887078 h 1156188"/>
              <a:gd name="connsiteX17" fmla="*/ 3946968 w 4757195"/>
              <a:gd name="connsiteY17" fmla="*/ 910227 h 1156188"/>
              <a:gd name="connsiteX18" fmla="*/ 4120588 w 4757195"/>
              <a:gd name="connsiteY18" fmla="*/ 1060698 h 1156188"/>
              <a:gd name="connsiteX19" fmla="*/ 4363656 w 4757195"/>
              <a:gd name="connsiteY19" fmla="*/ 1153295 h 1156188"/>
              <a:gd name="connsiteX20" fmla="*/ 4560426 w 4757195"/>
              <a:gd name="connsiteY20" fmla="*/ 1153295 h 1156188"/>
              <a:gd name="connsiteX21" fmla="*/ 4757195 w 4757195"/>
              <a:gd name="connsiteY21" fmla="*/ 1130147 h 1156188"/>
              <a:gd name="connsiteX0" fmla="*/ 0 w 4757195"/>
              <a:gd name="connsiteY0" fmla="*/ 643694 h 1236896"/>
              <a:gd name="connsiteX1" fmla="*/ 312517 w 4757195"/>
              <a:gd name="connsiteY1" fmla="*/ 585820 h 1236896"/>
              <a:gd name="connsiteX2" fmla="*/ 659758 w 4757195"/>
              <a:gd name="connsiteY2" fmla="*/ 516373 h 1236896"/>
              <a:gd name="connsiteX3" fmla="*/ 972274 w 4757195"/>
              <a:gd name="connsiteY3" fmla="*/ 493224 h 1236896"/>
              <a:gd name="connsiteX4" fmla="*/ 1145895 w 4757195"/>
              <a:gd name="connsiteY4" fmla="*/ 435350 h 1236896"/>
              <a:gd name="connsiteX5" fmla="*/ 1365813 w 4757195"/>
              <a:gd name="connsiteY5" fmla="*/ 400626 h 1236896"/>
              <a:gd name="connsiteX6" fmla="*/ 1562583 w 4757195"/>
              <a:gd name="connsiteY6" fmla="*/ 342753 h 1236896"/>
              <a:gd name="connsiteX7" fmla="*/ 1828800 w 4757195"/>
              <a:gd name="connsiteY7" fmla="*/ 261730 h 1236896"/>
              <a:gd name="connsiteX8" fmla="*/ 2002421 w 4757195"/>
              <a:gd name="connsiteY8" fmla="*/ 250155 h 1236896"/>
              <a:gd name="connsiteX9" fmla="*/ 2176040 w 4757195"/>
              <a:gd name="connsiteY9" fmla="*/ 215430 h 1236896"/>
              <a:gd name="connsiteX10" fmla="*/ 2488558 w 4757195"/>
              <a:gd name="connsiteY10" fmla="*/ 192282 h 1236896"/>
              <a:gd name="connsiteX11" fmla="*/ 2835797 w 4757195"/>
              <a:gd name="connsiteY11" fmla="*/ 134408 h 1236896"/>
              <a:gd name="connsiteX12" fmla="*/ 3067293 w 4757195"/>
              <a:gd name="connsiteY12" fmla="*/ 180708 h 1236896"/>
              <a:gd name="connsiteX13" fmla="*/ 3310360 w 4757195"/>
              <a:gd name="connsiteY13" fmla="*/ 215431 h 1236896"/>
              <a:gd name="connsiteX14" fmla="*/ 3611302 w 4757195"/>
              <a:gd name="connsiteY14" fmla="*/ 180707 h 1236896"/>
              <a:gd name="connsiteX15" fmla="*/ 3865945 w 4757195"/>
              <a:gd name="connsiteY15" fmla="*/ 122834 h 1236896"/>
              <a:gd name="connsiteX16" fmla="*/ 4051140 w 4757195"/>
              <a:gd name="connsiteY16" fmla="*/ 53386 h 1236896"/>
              <a:gd name="connsiteX17" fmla="*/ 3946968 w 4757195"/>
              <a:gd name="connsiteY17" fmla="*/ 990935 h 1236896"/>
              <a:gd name="connsiteX18" fmla="*/ 4120588 w 4757195"/>
              <a:gd name="connsiteY18" fmla="*/ 1141406 h 1236896"/>
              <a:gd name="connsiteX19" fmla="*/ 4363656 w 4757195"/>
              <a:gd name="connsiteY19" fmla="*/ 1234003 h 1236896"/>
              <a:gd name="connsiteX20" fmla="*/ 4560426 w 4757195"/>
              <a:gd name="connsiteY20" fmla="*/ 1234003 h 1236896"/>
              <a:gd name="connsiteX21" fmla="*/ 4757195 w 4757195"/>
              <a:gd name="connsiteY21" fmla="*/ 1210855 h 1236896"/>
              <a:gd name="connsiteX0" fmla="*/ 0 w 4757195"/>
              <a:gd name="connsiteY0" fmla="*/ 682905 h 1368389"/>
              <a:gd name="connsiteX1" fmla="*/ 312517 w 4757195"/>
              <a:gd name="connsiteY1" fmla="*/ 625031 h 1368389"/>
              <a:gd name="connsiteX2" fmla="*/ 659758 w 4757195"/>
              <a:gd name="connsiteY2" fmla="*/ 555584 h 1368389"/>
              <a:gd name="connsiteX3" fmla="*/ 972274 w 4757195"/>
              <a:gd name="connsiteY3" fmla="*/ 532435 h 1368389"/>
              <a:gd name="connsiteX4" fmla="*/ 1145895 w 4757195"/>
              <a:gd name="connsiteY4" fmla="*/ 474561 h 1368389"/>
              <a:gd name="connsiteX5" fmla="*/ 1365813 w 4757195"/>
              <a:gd name="connsiteY5" fmla="*/ 439837 h 1368389"/>
              <a:gd name="connsiteX6" fmla="*/ 1562583 w 4757195"/>
              <a:gd name="connsiteY6" fmla="*/ 381964 h 1368389"/>
              <a:gd name="connsiteX7" fmla="*/ 1828800 w 4757195"/>
              <a:gd name="connsiteY7" fmla="*/ 300941 h 1368389"/>
              <a:gd name="connsiteX8" fmla="*/ 2002421 w 4757195"/>
              <a:gd name="connsiteY8" fmla="*/ 289366 h 1368389"/>
              <a:gd name="connsiteX9" fmla="*/ 2176040 w 4757195"/>
              <a:gd name="connsiteY9" fmla="*/ 254641 h 1368389"/>
              <a:gd name="connsiteX10" fmla="*/ 2488558 w 4757195"/>
              <a:gd name="connsiteY10" fmla="*/ 231493 h 1368389"/>
              <a:gd name="connsiteX11" fmla="*/ 2835797 w 4757195"/>
              <a:gd name="connsiteY11" fmla="*/ 173619 h 1368389"/>
              <a:gd name="connsiteX12" fmla="*/ 3067293 w 4757195"/>
              <a:gd name="connsiteY12" fmla="*/ 219919 h 1368389"/>
              <a:gd name="connsiteX13" fmla="*/ 3310360 w 4757195"/>
              <a:gd name="connsiteY13" fmla="*/ 254642 h 1368389"/>
              <a:gd name="connsiteX14" fmla="*/ 3611302 w 4757195"/>
              <a:gd name="connsiteY14" fmla="*/ 219918 h 1368389"/>
              <a:gd name="connsiteX15" fmla="*/ 3865945 w 4757195"/>
              <a:gd name="connsiteY15" fmla="*/ 162045 h 1368389"/>
              <a:gd name="connsiteX16" fmla="*/ 4051140 w 4757195"/>
              <a:gd name="connsiteY16" fmla="*/ 92597 h 1368389"/>
              <a:gd name="connsiteX17" fmla="*/ 3946968 w 4757195"/>
              <a:gd name="connsiteY17" fmla="*/ 1030146 h 1368389"/>
              <a:gd name="connsiteX18" fmla="*/ 4120588 w 4757195"/>
              <a:gd name="connsiteY18" fmla="*/ 1180617 h 1368389"/>
              <a:gd name="connsiteX19" fmla="*/ 4363656 w 4757195"/>
              <a:gd name="connsiteY19" fmla="*/ 1273214 h 1368389"/>
              <a:gd name="connsiteX20" fmla="*/ 4560426 w 4757195"/>
              <a:gd name="connsiteY20" fmla="*/ 1273214 h 1368389"/>
              <a:gd name="connsiteX21" fmla="*/ 4757195 w 4757195"/>
              <a:gd name="connsiteY21" fmla="*/ 0 h 1368389"/>
              <a:gd name="connsiteX0" fmla="*/ 0 w 4757195"/>
              <a:gd name="connsiteY0" fmla="*/ 721410 h 1311730"/>
              <a:gd name="connsiteX1" fmla="*/ 312517 w 4757195"/>
              <a:gd name="connsiteY1" fmla="*/ 663536 h 1311730"/>
              <a:gd name="connsiteX2" fmla="*/ 659758 w 4757195"/>
              <a:gd name="connsiteY2" fmla="*/ 594089 h 1311730"/>
              <a:gd name="connsiteX3" fmla="*/ 972274 w 4757195"/>
              <a:gd name="connsiteY3" fmla="*/ 570940 h 1311730"/>
              <a:gd name="connsiteX4" fmla="*/ 1145895 w 4757195"/>
              <a:gd name="connsiteY4" fmla="*/ 513066 h 1311730"/>
              <a:gd name="connsiteX5" fmla="*/ 1365813 w 4757195"/>
              <a:gd name="connsiteY5" fmla="*/ 478342 h 1311730"/>
              <a:gd name="connsiteX6" fmla="*/ 1562583 w 4757195"/>
              <a:gd name="connsiteY6" fmla="*/ 420469 h 1311730"/>
              <a:gd name="connsiteX7" fmla="*/ 1828800 w 4757195"/>
              <a:gd name="connsiteY7" fmla="*/ 339446 h 1311730"/>
              <a:gd name="connsiteX8" fmla="*/ 2002421 w 4757195"/>
              <a:gd name="connsiteY8" fmla="*/ 327871 h 1311730"/>
              <a:gd name="connsiteX9" fmla="*/ 2176040 w 4757195"/>
              <a:gd name="connsiteY9" fmla="*/ 293146 h 1311730"/>
              <a:gd name="connsiteX10" fmla="*/ 2488558 w 4757195"/>
              <a:gd name="connsiteY10" fmla="*/ 269998 h 1311730"/>
              <a:gd name="connsiteX11" fmla="*/ 2835797 w 4757195"/>
              <a:gd name="connsiteY11" fmla="*/ 212124 h 1311730"/>
              <a:gd name="connsiteX12" fmla="*/ 3067293 w 4757195"/>
              <a:gd name="connsiteY12" fmla="*/ 258424 h 1311730"/>
              <a:gd name="connsiteX13" fmla="*/ 3310360 w 4757195"/>
              <a:gd name="connsiteY13" fmla="*/ 293147 h 1311730"/>
              <a:gd name="connsiteX14" fmla="*/ 3611302 w 4757195"/>
              <a:gd name="connsiteY14" fmla="*/ 258423 h 1311730"/>
              <a:gd name="connsiteX15" fmla="*/ 3865945 w 4757195"/>
              <a:gd name="connsiteY15" fmla="*/ 200550 h 1311730"/>
              <a:gd name="connsiteX16" fmla="*/ 4051140 w 4757195"/>
              <a:gd name="connsiteY16" fmla="*/ 131102 h 1311730"/>
              <a:gd name="connsiteX17" fmla="*/ 3946968 w 4757195"/>
              <a:gd name="connsiteY17" fmla="*/ 1068651 h 1311730"/>
              <a:gd name="connsiteX18" fmla="*/ 4120588 w 4757195"/>
              <a:gd name="connsiteY18" fmla="*/ 1219122 h 1311730"/>
              <a:gd name="connsiteX19" fmla="*/ 4363656 w 4757195"/>
              <a:gd name="connsiteY19" fmla="*/ 1311719 h 1311730"/>
              <a:gd name="connsiteX20" fmla="*/ 4409955 w 4757195"/>
              <a:gd name="connsiteY20" fmla="*/ 119527 h 1311730"/>
              <a:gd name="connsiteX21" fmla="*/ 4757195 w 4757195"/>
              <a:gd name="connsiteY21" fmla="*/ 38505 h 1311730"/>
              <a:gd name="connsiteX0" fmla="*/ 0 w 4757195"/>
              <a:gd name="connsiteY0" fmla="*/ 682905 h 1228691"/>
              <a:gd name="connsiteX1" fmla="*/ 312517 w 4757195"/>
              <a:gd name="connsiteY1" fmla="*/ 625031 h 1228691"/>
              <a:gd name="connsiteX2" fmla="*/ 659758 w 4757195"/>
              <a:gd name="connsiteY2" fmla="*/ 555584 h 1228691"/>
              <a:gd name="connsiteX3" fmla="*/ 972274 w 4757195"/>
              <a:gd name="connsiteY3" fmla="*/ 532435 h 1228691"/>
              <a:gd name="connsiteX4" fmla="*/ 1145895 w 4757195"/>
              <a:gd name="connsiteY4" fmla="*/ 474561 h 1228691"/>
              <a:gd name="connsiteX5" fmla="*/ 1365813 w 4757195"/>
              <a:gd name="connsiteY5" fmla="*/ 439837 h 1228691"/>
              <a:gd name="connsiteX6" fmla="*/ 1562583 w 4757195"/>
              <a:gd name="connsiteY6" fmla="*/ 381964 h 1228691"/>
              <a:gd name="connsiteX7" fmla="*/ 1828800 w 4757195"/>
              <a:gd name="connsiteY7" fmla="*/ 300941 h 1228691"/>
              <a:gd name="connsiteX8" fmla="*/ 2002421 w 4757195"/>
              <a:gd name="connsiteY8" fmla="*/ 289366 h 1228691"/>
              <a:gd name="connsiteX9" fmla="*/ 2176040 w 4757195"/>
              <a:gd name="connsiteY9" fmla="*/ 254641 h 1228691"/>
              <a:gd name="connsiteX10" fmla="*/ 2488558 w 4757195"/>
              <a:gd name="connsiteY10" fmla="*/ 231493 h 1228691"/>
              <a:gd name="connsiteX11" fmla="*/ 2835797 w 4757195"/>
              <a:gd name="connsiteY11" fmla="*/ 173619 h 1228691"/>
              <a:gd name="connsiteX12" fmla="*/ 3067293 w 4757195"/>
              <a:gd name="connsiteY12" fmla="*/ 219919 h 1228691"/>
              <a:gd name="connsiteX13" fmla="*/ 3310360 w 4757195"/>
              <a:gd name="connsiteY13" fmla="*/ 254642 h 1228691"/>
              <a:gd name="connsiteX14" fmla="*/ 3611302 w 4757195"/>
              <a:gd name="connsiteY14" fmla="*/ 219918 h 1228691"/>
              <a:gd name="connsiteX15" fmla="*/ 3865945 w 4757195"/>
              <a:gd name="connsiteY15" fmla="*/ 162045 h 1228691"/>
              <a:gd name="connsiteX16" fmla="*/ 4051140 w 4757195"/>
              <a:gd name="connsiteY16" fmla="*/ 92597 h 1228691"/>
              <a:gd name="connsiteX17" fmla="*/ 3946968 w 4757195"/>
              <a:gd name="connsiteY17" fmla="*/ 1030146 h 1228691"/>
              <a:gd name="connsiteX18" fmla="*/ 4120588 w 4757195"/>
              <a:gd name="connsiteY18" fmla="*/ 1180617 h 1228691"/>
              <a:gd name="connsiteX19" fmla="*/ 4247909 w 4757195"/>
              <a:gd name="connsiteY19" fmla="*/ 69447 h 1228691"/>
              <a:gd name="connsiteX20" fmla="*/ 4409955 w 4757195"/>
              <a:gd name="connsiteY20" fmla="*/ 81022 h 1228691"/>
              <a:gd name="connsiteX21" fmla="*/ 4757195 w 4757195"/>
              <a:gd name="connsiteY21" fmla="*/ 0 h 1228691"/>
              <a:gd name="connsiteX0" fmla="*/ 0 w 4757195"/>
              <a:gd name="connsiteY0" fmla="*/ 682905 h 1228691"/>
              <a:gd name="connsiteX1" fmla="*/ 312517 w 4757195"/>
              <a:gd name="connsiteY1" fmla="*/ 625031 h 1228691"/>
              <a:gd name="connsiteX2" fmla="*/ 659758 w 4757195"/>
              <a:gd name="connsiteY2" fmla="*/ 555584 h 1228691"/>
              <a:gd name="connsiteX3" fmla="*/ 972274 w 4757195"/>
              <a:gd name="connsiteY3" fmla="*/ 532435 h 1228691"/>
              <a:gd name="connsiteX4" fmla="*/ 1145895 w 4757195"/>
              <a:gd name="connsiteY4" fmla="*/ 474561 h 1228691"/>
              <a:gd name="connsiteX5" fmla="*/ 1365813 w 4757195"/>
              <a:gd name="connsiteY5" fmla="*/ 439837 h 1228691"/>
              <a:gd name="connsiteX6" fmla="*/ 1562583 w 4757195"/>
              <a:gd name="connsiteY6" fmla="*/ 381964 h 1228691"/>
              <a:gd name="connsiteX7" fmla="*/ 1828800 w 4757195"/>
              <a:gd name="connsiteY7" fmla="*/ 300941 h 1228691"/>
              <a:gd name="connsiteX8" fmla="*/ 2002421 w 4757195"/>
              <a:gd name="connsiteY8" fmla="*/ 289366 h 1228691"/>
              <a:gd name="connsiteX9" fmla="*/ 2176040 w 4757195"/>
              <a:gd name="connsiteY9" fmla="*/ 254641 h 1228691"/>
              <a:gd name="connsiteX10" fmla="*/ 2488558 w 4757195"/>
              <a:gd name="connsiteY10" fmla="*/ 231493 h 1228691"/>
              <a:gd name="connsiteX11" fmla="*/ 2835797 w 4757195"/>
              <a:gd name="connsiteY11" fmla="*/ 173619 h 1228691"/>
              <a:gd name="connsiteX12" fmla="*/ 3067293 w 4757195"/>
              <a:gd name="connsiteY12" fmla="*/ 219919 h 1228691"/>
              <a:gd name="connsiteX13" fmla="*/ 3310360 w 4757195"/>
              <a:gd name="connsiteY13" fmla="*/ 254642 h 1228691"/>
              <a:gd name="connsiteX14" fmla="*/ 3611302 w 4757195"/>
              <a:gd name="connsiteY14" fmla="*/ 219918 h 1228691"/>
              <a:gd name="connsiteX15" fmla="*/ 3865945 w 4757195"/>
              <a:gd name="connsiteY15" fmla="*/ 162045 h 1228691"/>
              <a:gd name="connsiteX16" fmla="*/ 4051140 w 4757195"/>
              <a:gd name="connsiteY16" fmla="*/ 92597 h 1228691"/>
              <a:gd name="connsiteX17" fmla="*/ 3946968 w 4757195"/>
              <a:gd name="connsiteY17" fmla="*/ 1030146 h 1228691"/>
              <a:gd name="connsiteX18" fmla="*/ 4120588 w 4757195"/>
              <a:gd name="connsiteY18" fmla="*/ 1180617 h 1228691"/>
              <a:gd name="connsiteX19" fmla="*/ 4247909 w 4757195"/>
              <a:gd name="connsiteY19" fmla="*/ 69447 h 1228691"/>
              <a:gd name="connsiteX20" fmla="*/ 4409955 w 4757195"/>
              <a:gd name="connsiteY20" fmla="*/ 81022 h 1228691"/>
              <a:gd name="connsiteX21" fmla="*/ 4757195 w 4757195"/>
              <a:gd name="connsiteY21" fmla="*/ 0 h 1228691"/>
              <a:gd name="connsiteX0" fmla="*/ 0 w 4757195"/>
              <a:gd name="connsiteY0" fmla="*/ 682905 h 1030146"/>
              <a:gd name="connsiteX1" fmla="*/ 312517 w 4757195"/>
              <a:gd name="connsiteY1" fmla="*/ 625031 h 1030146"/>
              <a:gd name="connsiteX2" fmla="*/ 659758 w 4757195"/>
              <a:gd name="connsiteY2" fmla="*/ 555584 h 1030146"/>
              <a:gd name="connsiteX3" fmla="*/ 972274 w 4757195"/>
              <a:gd name="connsiteY3" fmla="*/ 532435 h 1030146"/>
              <a:gd name="connsiteX4" fmla="*/ 1145895 w 4757195"/>
              <a:gd name="connsiteY4" fmla="*/ 474561 h 1030146"/>
              <a:gd name="connsiteX5" fmla="*/ 1365813 w 4757195"/>
              <a:gd name="connsiteY5" fmla="*/ 439837 h 1030146"/>
              <a:gd name="connsiteX6" fmla="*/ 1562583 w 4757195"/>
              <a:gd name="connsiteY6" fmla="*/ 381964 h 1030146"/>
              <a:gd name="connsiteX7" fmla="*/ 1828800 w 4757195"/>
              <a:gd name="connsiteY7" fmla="*/ 300941 h 1030146"/>
              <a:gd name="connsiteX8" fmla="*/ 2002421 w 4757195"/>
              <a:gd name="connsiteY8" fmla="*/ 289366 h 1030146"/>
              <a:gd name="connsiteX9" fmla="*/ 2176040 w 4757195"/>
              <a:gd name="connsiteY9" fmla="*/ 254641 h 1030146"/>
              <a:gd name="connsiteX10" fmla="*/ 2488558 w 4757195"/>
              <a:gd name="connsiteY10" fmla="*/ 231493 h 1030146"/>
              <a:gd name="connsiteX11" fmla="*/ 2835797 w 4757195"/>
              <a:gd name="connsiteY11" fmla="*/ 173619 h 1030146"/>
              <a:gd name="connsiteX12" fmla="*/ 3067293 w 4757195"/>
              <a:gd name="connsiteY12" fmla="*/ 219919 h 1030146"/>
              <a:gd name="connsiteX13" fmla="*/ 3310360 w 4757195"/>
              <a:gd name="connsiteY13" fmla="*/ 254642 h 1030146"/>
              <a:gd name="connsiteX14" fmla="*/ 3611302 w 4757195"/>
              <a:gd name="connsiteY14" fmla="*/ 219918 h 1030146"/>
              <a:gd name="connsiteX15" fmla="*/ 3865945 w 4757195"/>
              <a:gd name="connsiteY15" fmla="*/ 162045 h 1030146"/>
              <a:gd name="connsiteX16" fmla="*/ 4051140 w 4757195"/>
              <a:gd name="connsiteY16" fmla="*/ 92597 h 1030146"/>
              <a:gd name="connsiteX17" fmla="*/ 3946968 w 4757195"/>
              <a:gd name="connsiteY17" fmla="*/ 1030146 h 1030146"/>
              <a:gd name="connsiteX18" fmla="*/ 4247909 w 4757195"/>
              <a:gd name="connsiteY18" fmla="*/ 69447 h 1030146"/>
              <a:gd name="connsiteX19" fmla="*/ 4409955 w 4757195"/>
              <a:gd name="connsiteY19" fmla="*/ 81022 h 1030146"/>
              <a:gd name="connsiteX20" fmla="*/ 4757195 w 4757195"/>
              <a:gd name="connsiteY20" fmla="*/ 0 h 1030146"/>
              <a:gd name="connsiteX0" fmla="*/ 0 w 4757195"/>
              <a:gd name="connsiteY0" fmla="*/ 682905 h 1030146"/>
              <a:gd name="connsiteX1" fmla="*/ 312517 w 4757195"/>
              <a:gd name="connsiteY1" fmla="*/ 625031 h 1030146"/>
              <a:gd name="connsiteX2" fmla="*/ 659758 w 4757195"/>
              <a:gd name="connsiteY2" fmla="*/ 555584 h 1030146"/>
              <a:gd name="connsiteX3" fmla="*/ 972274 w 4757195"/>
              <a:gd name="connsiteY3" fmla="*/ 532435 h 1030146"/>
              <a:gd name="connsiteX4" fmla="*/ 1145895 w 4757195"/>
              <a:gd name="connsiteY4" fmla="*/ 474561 h 1030146"/>
              <a:gd name="connsiteX5" fmla="*/ 1365813 w 4757195"/>
              <a:gd name="connsiteY5" fmla="*/ 439837 h 1030146"/>
              <a:gd name="connsiteX6" fmla="*/ 1562583 w 4757195"/>
              <a:gd name="connsiteY6" fmla="*/ 381964 h 1030146"/>
              <a:gd name="connsiteX7" fmla="*/ 1828800 w 4757195"/>
              <a:gd name="connsiteY7" fmla="*/ 300941 h 1030146"/>
              <a:gd name="connsiteX8" fmla="*/ 2002421 w 4757195"/>
              <a:gd name="connsiteY8" fmla="*/ 289366 h 1030146"/>
              <a:gd name="connsiteX9" fmla="*/ 2176040 w 4757195"/>
              <a:gd name="connsiteY9" fmla="*/ 254641 h 1030146"/>
              <a:gd name="connsiteX10" fmla="*/ 2488558 w 4757195"/>
              <a:gd name="connsiteY10" fmla="*/ 231493 h 1030146"/>
              <a:gd name="connsiteX11" fmla="*/ 2835797 w 4757195"/>
              <a:gd name="connsiteY11" fmla="*/ 173619 h 1030146"/>
              <a:gd name="connsiteX12" fmla="*/ 3067293 w 4757195"/>
              <a:gd name="connsiteY12" fmla="*/ 219919 h 1030146"/>
              <a:gd name="connsiteX13" fmla="*/ 3310360 w 4757195"/>
              <a:gd name="connsiteY13" fmla="*/ 254642 h 1030146"/>
              <a:gd name="connsiteX14" fmla="*/ 3611302 w 4757195"/>
              <a:gd name="connsiteY14" fmla="*/ 219918 h 1030146"/>
              <a:gd name="connsiteX15" fmla="*/ 3865945 w 4757195"/>
              <a:gd name="connsiteY15" fmla="*/ 162045 h 1030146"/>
              <a:gd name="connsiteX16" fmla="*/ 4051140 w 4757195"/>
              <a:gd name="connsiteY16" fmla="*/ 92597 h 1030146"/>
              <a:gd name="connsiteX17" fmla="*/ 3946968 w 4757195"/>
              <a:gd name="connsiteY17" fmla="*/ 1030146 h 1030146"/>
              <a:gd name="connsiteX18" fmla="*/ 4247909 w 4757195"/>
              <a:gd name="connsiteY18" fmla="*/ 69447 h 1030146"/>
              <a:gd name="connsiteX19" fmla="*/ 4409955 w 4757195"/>
              <a:gd name="connsiteY19" fmla="*/ 81022 h 1030146"/>
              <a:gd name="connsiteX20" fmla="*/ 4757195 w 4757195"/>
              <a:gd name="connsiteY20" fmla="*/ 0 h 1030146"/>
              <a:gd name="connsiteX0" fmla="*/ 0 w 4757195"/>
              <a:gd name="connsiteY0" fmla="*/ 682905 h 1030146"/>
              <a:gd name="connsiteX1" fmla="*/ 312517 w 4757195"/>
              <a:gd name="connsiteY1" fmla="*/ 625031 h 1030146"/>
              <a:gd name="connsiteX2" fmla="*/ 659758 w 4757195"/>
              <a:gd name="connsiteY2" fmla="*/ 555584 h 1030146"/>
              <a:gd name="connsiteX3" fmla="*/ 972274 w 4757195"/>
              <a:gd name="connsiteY3" fmla="*/ 532435 h 1030146"/>
              <a:gd name="connsiteX4" fmla="*/ 1145895 w 4757195"/>
              <a:gd name="connsiteY4" fmla="*/ 474561 h 1030146"/>
              <a:gd name="connsiteX5" fmla="*/ 1365813 w 4757195"/>
              <a:gd name="connsiteY5" fmla="*/ 439837 h 1030146"/>
              <a:gd name="connsiteX6" fmla="*/ 1562583 w 4757195"/>
              <a:gd name="connsiteY6" fmla="*/ 381964 h 1030146"/>
              <a:gd name="connsiteX7" fmla="*/ 1828800 w 4757195"/>
              <a:gd name="connsiteY7" fmla="*/ 300941 h 1030146"/>
              <a:gd name="connsiteX8" fmla="*/ 2002421 w 4757195"/>
              <a:gd name="connsiteY8" fmla="*/ 289366 h 1030146"/>
              <a:gd name="connsiteX9" fmla="*/ 2176040 w 4757195"/>
              <a:gd name="connsiteY9" fmla="*/ 254641 h 1030146"/>
              <a:gd name="connsiteX10" fmla="*/ 2488558 w 4757195"/>
              <a:gd name="connsiteY10" fmla="*/ 231493 h 1030146"/>
              <a:gd name="connsiteX11" fmla="*/ 2835797 w 4757195"/>
              <a:gd name="connsiteY11" fmla="*/ 173619 h 1030146"/>
              <a:gd name="connsiteX12" fmla="*/ 3067293 w 4757195"/>
              <a:gd name="connsiteY12" fmla="*/ 219919 h 1030146"/>
              <a:gd name="connsiteX13" fmla="*/ 3310360 w 4757195"/>
              <a:gd name="connsiteY13" fmla="*/ 254642 h 1030146"/>
              <a:gd name="connsiteX14" fmla="*/ 3611302 w 4757195"/>
              <a:gd name="connsiteY14" fmla="*/ 219918 h 1030146"/>
              <a:gd name="connsiteX15" fmla="*/ 3865945 w 4757195"/>
              <a:gd name="connsiteY15" fmla="*/ 162045 h 1030146"/>
              <a:gd name="connsiteX16" fmla="*/ 4051140 w 4757195"/>
              <a:gd name="connsiteY16" fmla="*/ 92597 h 1030146"/>
              <a:gd name="connsiteX17" fmla="*/ 3946968 w 4757195"/>
              <a:gd name="connsiteY17" fmla="*/ 1030146 h 1030146"/>
              <a:gd name="connsiteX18" fmla="*/ 4247909 w 4757195"/>
              <a:gd name="connsiteY18" fmla="*/ 69447 h 1030146"/>
              <a:gd name="connsiteX19" fmla="*/ 4409955 w 4757195"/>
              <a:gd name="connsiteY19" fmla="*/ 81022 h 1030146"/>
              <a:gd name="connsiteX20" fmla="*/ 4757195 w 4757195"/>
              <a:gd name="connsiteY20" fmla="*/ 0 h 1030146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562583 w 4757195"/>
              <a:gd name="connsiteY6" fmla="*/ 381964 h 683795"/>
              <a:gd name="connsiteX7" fmla="*/ 1828800 w 4757195"/>
              <a:gd name="connsiteY7" fmla="*/ 300941 h 683795"/>
              <a:gd name="connsiteX8" fmla="*/ 2002421 w 4757195"/>
              <a:gd name="connsiteY8" fmla="*/ 289366 h 683795"/>
              <a:gd name="connsiteX9" fmla="*/ 2176040 w 4757195"/>
              <a:gd name="connsiteY9" fmla="*/ 254641 h 683795"/>
              <a:gd name="connsiteX10" fmla="*/ 2488558 w 4757195"/>
              <a:gd name="connsiteY10" fmla="*/ 231493 h 683795"/>
              <a:gd name="connsiteX11" fmla="*/ 2835797 w 4757195"/>
              <a:gd name="connsiteY11" fmla="*/ 173619 h 683795"/>
              <a:gd name="connsiteX12" fmla="*/ 3067293 w 4757195"/>
              <a:gd name="connsiteY12" fmla="*/ 219919 h 683795"/>
              <a:gd name="connsiteX13" fmla="*/ 3310360 w 4757195"/>
              <a:gd name="connsiteY13" fmla="*/ 254642 h 683795"/>
              <a:gd name="connsiteX14" fmla="*/ 3611302 w 4757195"/>
              <a:gd name="connsiteY14" fmla="*/ 219918 h 683795"/>
              <a:gd name="connsiteX15" fmla="*/ 3865945 w 4757195"/>
              <a:gd name="connsiteY15" fmla="*/ 162045 h 683795"/>
              <a:gd name="connsiteX16" fmla="*/ 4051140 w 4757195"/>
              <a:gd name="connsiteY16" fmla="*/ 92597 h 683795"/>
              <a:gd name="connsiteX17" fmla="*/ 4247909 w 4757195"/>
              <a:gd name="connsiteY17" fmla="*/ 69447 h 683795"/>
              <a:gd name="connsiteX18" fmla="*/ 4409955 w 4757195"/>
              <a:gd name="connsiteY18" fmla="*/ 81022 h 683795"/>
              <a:gd name="connsiteX19" fmla="*/ 4757195 w 4757195"/>
              <a:gd name="connsiteY19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365813 w 4757195"/>
              <a:gd name="connsiteY5" fmla="*/ 439837 h 683795"/>
              <a:gd name="connsiteX6" fmla="*/ 1562583 w 4757195"/>
              <a:gd name="connsiteY6" fmla="*/ 381964 h 683795"/>
              <a:gd name="connsiteX7" fmla="*/ 1828800 w 4757195"/>
              <a:gd name="connsiteY7" fmla="*/ 300941 h 683795"/>
              <a:gd name="connsiteX8" fmla="*/ 2002421 w 4757195"/>
              <a:gd name="connsiteY8" fmla="*/ 289366 h 683795"/>
              <a:gd name="connsiteX9" fmla="*/ 2176040 w 4757195"/>
              <a:gd name="connsiteY9" fmla="*/ 254641 h 683795"/>
              <a:gd name="connsiteX10" fmla="*/ 2488558 w 4757195"/>
              <a:gd name="connsiteY10" fmla="*/ 231493 h 683795"/>
              <a:gd name="connsiteX11" fmla="*/ 2835797 w 4757195"/>
              <a:gd name="connsiteY11" fmla="*/ 173619 h 683795"/>
              <a:gd name="connsiteX12" fmla="*/ 3067293 w 4757195"/>
              <a:gd name="connsiteY12" fmla="*/ 219919 h 683795"/>
              <a:gd name="connsiteX13" fmla="*/ 3310360 w 4757195"/>
              <a:gd name="connsiteY13" fmla="*/ 254642 h 683795"/>
              <a:gd name="connsiteX14" fmla="*/ 3611302 w 4757195"/>
              <a:gd name="connsiteY14" fmla="*/ 219918 h 683795"/>
              <a:gd name="connsiteX15" fmla="*/ 3865945 w 4757195"/>
              <a:gd name="connsiteY15" fmla="*/ 162045 h 683795"/>
              <a:gd name="connsiteX16" fmla="*/ 4051140 w 4757195"/>
              <a:gd name="connsiteY16" fmla="*/ 92597 h 683795"/>
              <a:gd name="connsiteX17" fmla="*/ 4247909 w 4757195"/>
              <a:gd name="connsiteY17" fmla="*/ 69447 h 683795"/>
              <a:gd name="connsiteX18" fmla="*/ 4409955 w 4757195"/>
              <a:gd name="connsiteY18" fmla="*/ 81022 h 683795"/>
              <a:gd name="connsiteX19" fmla="*/ 4757195 w 4757195"/>
              <a:gd name="connsiteY19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562583 w 4757195"/>
              <a:gd name="connsiteY6" fmla="*/ 381964 h 683795"/>
              <a:gd name="connsiteX7" fmla="*/ 1828800 w 4757195"/>
              <a:gd name="connsiteY7" fmla="*/ 300941 h 683795"/>
              <a:gd name="connsiteX8" fmla="*/ 2002421 w 4757195"/>
              <a:gd name="connsiteY8" fmla="*/ 289366 h 683795"/>
              <a:gd name="connsiteX9" fmla="*/ 2176040 w 4757195"/>
              <a:gd name="connsiteY9" fmla="*/ 254641 h 683795"/>
              <a:gd name="connsiteX10" fmla="*/ 2488558 w 4757195"/>
              <a:gd name="connsiteY10" fmla="*/ 231493 h 683795"/>
              <a:gd name="connsiteX11" fmla="*/ 2835797 w 4757195"/>
              <a:gd name="connsiteY11" fmla="*/ 173619 h 683795"/>
              <a:gd name="connsiteX12" fmla="*/ 3067293 w 4757195"/>
              <a:gd name="connsiteY12" fmla="*/ 219919 h 683795"/>
              <a:gd name="connsiteX13" fmla="*/ 3310360 w 4757195"/>
              <a:gd name="connsiteY13" fmla="*/ 254642 h 683795"/>
              <a:gd name="connsiteX14" fmla="*/ 3611302 w 4757195"/>
              <a:gd name="connsiteY14" fmla="*/ 219918 h 683795"/>
              <a:gd name="connsiteX15" fmla="*/ 3865945 w 4757195"/>
              <a:gd name="connsiteY15" fmla="*/ 162045 h 683795"/>
              <a:gd name="connsiteX16" fmla="*/ 4051140 w 4757195"/>
              <a:gd name="connsiteY16" fmla="*/ 92597 h 683795"/>
              <a:gd name="connsiteX17" fmla="*/ 4247909 w 4757195"/>
              <a:gd name="connsiteY17" fmla="*/ 69447 h 683795"/>
              <a:gd name="connsiteX18" fmla="*/ 4409955 w 4757195"/>
              <a:gd name="connsiteY18" fmla="*/ 81022 h 683795"/>
              <a:gd name="connsiteX19" fmla="*/ 4757195 w 4757195"/>
              <a:gd name="connsiteY19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562583 w 4757195"/>
              <a:gd name="connsiteY6" fmla="*/ 381964 h 683795"/>
              <a:gd name="connsiteX7" fmla="*/ 1828800 w 4757195"/>
              <a:gd name="connsiteY7" fmla="*/ 300941 h 683795"/>
              <a:gd name="connsiteX8" fmla="*/ 2002421 w 4757195"/>
              <a:gd name="connsiteY8" fmla="*/ 289366 h 683795"/>
              <a:gd name="connsiteX9" fmla="*/ 2176040 w 4757195"/>
              <a:gd name="connsiteY9" fmla="*/ 254641 h 683795"/>
              <a:gd name="connsiteX10" fmla="*/ 2488558 w 4757195"/>
              <a:gd name="connsiteY10" fmla="*/ 231493 h 683795"/>
              <a:gd name="connsiteX11" fmla="*/ 2835797 w 4757195"/>
              <a:gd name="connsiteY11" fmla="*/ 173619 h 683795"/>
              <a:gd name="connsiteX12" fmla="*/ 3067293 w 4757195"/>
              <a:gd name="connsiteY12" fmla="*/ 219919 h 683795"/>
              <a:gd name="connsiteX13" fmla="*/ 3310360 w 4757195"/>
              <a:gd name="connsiteY13" fmla="*/ 254642 h 683795"/>
              <a:gd name="connsiteX14" fmla="*/ 3611302 w 4757195"/>
              <a:gd name="connsiteY14" fmla="*/ 219918 h 683795"/>
              <a:gd name="connsiteX15" fmla="*/ 3865945 w 4757195"/>
              <a:gd name="connsiteY15" fmla="*/ 162045 h 683795"/>
              <a:gd name="connsiteX16" fmla="*/ 4051140 w 4757195"/>
              <a:gd name="connsiteY16" fmla="*/ 92597 h 683795"/>
              <a:gd name="connsiteX17" fmla="*/ 4247909 w 4757195"/>
              <a:gd name="connsiteY17" fmla="*/ 69447 h 683795"/>
              <a:gd name="connsiteX18" fmla="*/ 4409955 w 4757195"/>
              <a:gd name="connsiteY18" fmla="*/ 81022 h 683795"/>
              <a:gd name="connsiteX19" fmla="*/ 4757195 w 4757195"/>
              <a:gd name="connsiteY19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562583 w 4757195"/>
              <a:gd name="connsiteY6" fmla="*/ 381964 h 683795"/>
              <a:gd name="connsiteX7" fmla="*/ 1828800 w 4757195"/>
              <a:gd name="connsiteY7" fmla="*/ 300941 h 683795"/>
              <a:gd name="connsiteX8" fmla="*/ 2002421 w 4757195"/>
              <a:gd name="connsiteY8" fmla="*/ 289366 h 683795"/>
              <a:gd name="connsiteX9" fmla="*/ 2176040 w 4757195"/>
              <a:gd name="connsiteY9" fmla="*/ 254641 h 683795"/>
              <a:gd name="connsiteX10" fmla="*/ 2488558 w 4757195"/>
              <a:gd name="connsiteY10" fmla="*/ 231493 h 683795"/>
              <a:gd name="connsiteX11" fmla="*/ 2835797 w 4757195"/>
              <a:gd name="connsiteY11" fmla="*/ 173619 h 683795"/>
              <a:gd name="connsiteX12" fmla="*/ 3067293 w 4757195"/>
              <a:gd name="connsiteY12" fmla="*/ 219919 h 683795"/>
              <a:gd name="connsiteX13" fmla="*/ 3310360 w 4757195"/>
              <a:gd name="connsiteY13" fmla="*/ 254642 h 683795"/>
              <a:gd name="connsiteX14" fmla="*/ 3611302 w 4757195"/>
              <a:gd name="connsiteY14" fmla="*/ 219918 h 683795"/>
              <a:gd name="connsiteX15" fmla="*/ 3865945 w 4757195"/>
              <a:gd name="connsiteY15" fmla="*/ 162045 h 683795"/>
              <a:gd name="connsiteX16" fmla="*/ 4051140 w 4757195"/>
              <a:gd name="connsiteY16" fmla="*/ 92597 h 683795"/>
              <a:gd name="connsiteX17" fmla="*/ 4247909 w 4757195"/>
              <a:gd name="connsiteY17" fmla="*/ 69447 h 683795"/>
              <a:gd name="connsiteX18" fmla="*/ 4409955 w 4757195"/>
              <a:gd name="connsiteY18" fmla="*/ 81022 h 683795"/>
              <a:gd name="connsiteX19" fmla="*/ 4757195 w 4757195"/>
              <a:gd name="connsiteY19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828800 w 4757195"/>
              <a:gd name="connsiteY6" fmla="*/ 300941 h 683795"/>
              <a:gd name="connsiteX7" fmla="*/ 2002421 w 4757195"/>
              <a:gd name="connsiteY7" fmla="*/ 289366 h 683795"/>
              <a:gd name="connsiteX8" fmla="*/ 2176040 w 4757195"/>
              <a:gd name="connsiteY8" fmla="*/ 254641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002421 w 4757195"/>
              <a:gd name="connsiteY7" fmla="*/ 289366 h 683795"/>
              <a:gd name="connsiteX8" fmla="*/ 2176040 w 4757195"/>
              <a:gd name="connsiteY8" fmla="*/ 254641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176040 w 4757195"/>
              <a:gd name="connsiteY8" fmla="*/ 254641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176040 w 4757195"/>
              <a:gd name="connsiteY8" fmla="*/ 254641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488558 w 4757195"/>
              <a:gd name="connsiteY8" fmla="*/ 231493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73619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85194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85194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85194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2835797 w 4757195"/>
              <a:gd name="connsiteY9" fmla="*/ 185194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067293 w 4757195"/>
              <a:gd name="connsiteY9" fmla="*/ 219919 h 683795"/>
              <a:gd name="connsiteX10" fmla="*/ 3310360 w 4757195"/>
              <a:gd name="connsiteY10" fmla="*/ 254642 h 683795"/>
              <a:gd name="connsiteX11" fmla="*/ 3611302 w 4757195"/>
              <a:gd name="connsiteY11" fmla="*/ 219918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310360 w 4757195"/>
              <a:gd name="connsiteY10" fmla="*/ 254642 h 683795"/>
              <a:gd name="connsiteX11" fmla="*/ 3611302 w 4757195"/>
              <a:gd name="connsiteY11" fmla="*/ 219918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611302 w 4757195"/>
              <a:gd name="connsiteY11" fmla="*/ 219918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3865945 w 4757195"/>
              <a:gd name="connsiteY12" fmla="*/ 162045 h 683795"/>
              <a:gd name="connsiteX13" fmla="*/ 4051140 w 4757195"/>
              <a:gd name="connsiteY13" fmla="*/ 92597 h 683795"/>
              <a:gd name="connsiteX14" fmla="*/ 4247909 w 4757195"/>
              <a:gd name="connsiteY14" fmla="*/ 69447 h 683795"/>
              <a:gd name="connsiteX15" fmla="*/ 4409955 w 4757195"/>
              <a:gd name="connsiteY15" fmla="*/ 81022 h 683795"/>
              <a:gd name="connsiteX16" fmla="*/ 4757195 w 4757195"/>
              <a:gd name="connsiteY16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4051140 w 4757195"/>
              <a:gd name="connsiteY12" fmla="*/ 92597 h 683795"/>
              <a:gd name="connsiteX13" fmla="*/ 4247909 w 4757195"/>
              <a:gd name="connsiteY13" fmla="*/ 69447 h 683795"/>
              <a:gd name="connsiteX14" fmla="*/ 4409955 w 4757195"/>
              <a:gd name="connsiteY14" fmla="*/ 81022 h 683795"/>
              <a:gd name="connsiteX15" fmla="*/ 4757195 w 4757195"/>
              <a:gd name="connsiteY15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4074289 w 4757195"/>
              <a:gd name="connsiteY12" fmla="*/ 219919 h 683795"/>
              <a:gd name="connsiteX13" fmla="*/ 4247909 w 4757195"/>
              <a:gd name="connsiteY13" fmla="*/ 69447 h 683795"/>
              <a:gd name="connsiteX14" fmla="*/ 4409955 w 4757195"/>
              <a:gd name="connsiteY14" fmla="*/ 81022 h 683795"/>
              <a:gd name="connsiteX15" fmla="*/ 4757195 w 4757195"/>
              <a:gd name="connsiteY15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4074289 w 4757195"/>
              <a:gd name="connsiteY12" fmla="*/ 219919 h 683795"/>
              <a:gd name="connsiteX13" fmla="*/ 4247909 w 4757195"/>
              <a:gd name="connsiteY13" fmla="*/ 69447 h 683795"/>
              <a:gd name="connsiteX14" fmla="*/ 4409955 w 4757195"/>
              <a:gd name="connsiteY14" fmla="*/ 81022 h 683795"/>
              <a:gd name="connsiteX15" fmla="*/ 4757195 w 4757195"/>
              <a:gd name="connsiteY15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4074289 w 4757195"/>
              <a:gd name="connsiteY12" fmla="*/ 219919 h 683795"/>
              <a:gd name="connsiteX13" fmla="*/ 4409955 w 4757195"/>
              <a:gd name="connsiteY13" fmla="*/ 81022 h 683795"/>
              <a:gd name="connsiteX14" fmla="*/ 4757195 w 4757195"/>
              <a:gd name="connsiteY14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226918 w 4757195"/>
              <a:gd name="connsiteY4" fmla="*/ 532434 h 683795"/>
              <a:gd name="connsiteX5" fmla="*/ 1574157 w 4757195"/>
              <a:gd name="connsiteY5" fmla="*/ 520860 h 683795"/>
              <a:gd name="connsiteX6" fmla="*/ 1967696 w 4757195"/>
              <a:gd name="connsiteY6" fmla="*/ 486136 h 683795"/>
              <a:gd name="connsiteX7" fmla="*/ 2303362 w 4757195"/>
              <a:gd name="connsiteY7" fmla="*/ 497710 h 683795"/>
              <a:gd name="connsiteX8" fmla="*/ 2777925 w 4757195"/>
              <a:gd name="connsiteY8" fmla="*/ 474561 h 683795"/>
              <a:gd name="connsiteX9" fmla="*/ 3113592 w 4757195"/>
              <a:gd name="connsiteY9" fmla="*/ 381965 h 683795"/>
              <a:gd name="connsiteX10" fmla="*/ 3437682 w 4757195"/>
              <a:gd name="connsiteY10" fmla="*/ 335665 h 683795"/>
              <a:gd name="connsiteX11" fmla="*/ 3738623 w 4757195"/>
              <a:gd name="connsiteY11" fmla="*/ 266217 h 683795"/>
              <a:gd name="connsiteX12" fmla="*/ 4074289 w 4757195"/>
              <a:gd name="connsiteY12" fmla="*/ 219919 h 683795"/>
              <a:gd name="connsiteX13" fmla="*/ 4421529 w 4757195"/>
              <a:gd name="connsiteY13" fmla="*/ 150470 h 683795"/>
              <a:gd name="connsiteX14" fmla="*/ 4757195 w 4757195"/>
              <a:gd name="connsiteY14" fmla="*/ 0 h 683795"/>
              <a:gd name="connsiteX0" fmla="*/ 0 w 4745620"/>
              <a:gd name="connsiteY0" fmla="*/ 601883 h 602773"/>
              <a:gd name="connsiteX1" fmla="*/ 312517 w 4745620"/>
              <a:gd name="connsiteY1" fmla="*/ 544009 h 602773"/>
              <a:gd name="connsiteX2" fmla="*/ 659758 w 4745620"/>
              <a:gd name="connsiteY2" fmla="*/ 474562 h 602773"/>
              <a:gd name="connsiteX3" fmla="*/ 972274 w 4745620"/>
              <a:gd name="connsiteY3" fmla="*/ 451413 h 602773"/>
              <a:gd name="connsiteX4" fmla="*/ 1226918 w 4745620"/>
              <a:gd name="connsiteY4" fmla="*/ 451412 h 602773"/>
              <a:gd name="connsiteX5" fmla="*/ 1574157 w 4745620"/>
              <a:gd name="connsiteY5" fmla="*/ 439838 h 602773"/>
              <a:gd name="connsiteX6" fmla="*/ 1967696 w 4745620"/>
              <a:gd name="connsiteY6" fmla="*/ 405114 h 602773"/>
              <a:gd name="connsiteX7" fmla="*/ 2303362 w 4745620"/>
              <a:gd name="connsiteY7" fmla="*/ 416688 h 602773"/>
              <a:gd name="connsiteX8" fmla="*/ 2777925 w 4745620"/>
              <a:gd name="connsiteY8" fmla="*/ 393539 h 602773"/>
              <a:gd name="connsiteX9" fmla="*/ 3113592 w 4745620"/>
              <a:gd name="connsiteY9" fmla="*/ 300943 h 602773"/>
              <a:gd name="connsiteX10" fmla="*/ 3437682 w 4745620"/>
              <a:gd name="connsiteY10" fmla="*/ 254643 h 602773"/>
              <a:gd name="connsiteX11" fmla="*/ 3738623 w 4745620"/>
              <a:gd name="connsiteY11" fmla="*/ 185195 h 602773"/>
              <a:gd name="connsiteX12" fmla="*/ 4074289 w 4745620"/>
              <a:gd name="connsiteY12" fmla="*/ 138897 h 602773"/>
              <a:gd name="connsiteX13" fmla="*/ 4421529 w 4745620"/>
              <a:gd name="connsiteY13" fmla="*/ 69448 h 602773"/>
              <a:gd name="connsiteX14" fmla="*/ 4745620 w 4745620"/>
              <a:gd name="connsiteY14" fmla="*/ 0 h 602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45620" h="602773">
                <a:moveTo>
                  <a:pt x="0" y="601883"/>
                </a:moveTo>
                <a:cubicBezTo>
                  <a:pt x="38582" y="609599"/>
                  <a:pt x="202557" y="565229"/>
                  <a:pt x="312517" y="544009"/>
                </a:cubicBezTo>
                <a:cubicBezTo>
                  <a:pt x="422477" y="522789"/>
                  <a:pt x="549799" y="489995"/>
                  <a:pt x="659758" y="474562"/>
                </a:cubicBezTo>
                <a:cubicBezTo>
                  <a:pt x="769717" y="459129"/>
                  <a:pt x="814087" y="447555"/>
                  <a:pt x="972274" y="451413"/>
                </a:cubicBezTo>
                <a:cubicBezTo>
                  <a:pt x="1066801" y="457200"/>
                  <a:pt x="1126604" y="453341"/>
                  <a:pt x="1226918" y="451412"/>
                </a:cubicBezTo>
                <a:cubicBezTo>
                  <a:pt x="1327232" y="449483"/>
                  <a:pt x="1450694" y="447554"/>
                  <a:pt x="1574157" y="439838"/>
                </a:cubicBezTo>
                <a:cubicBezTo>
                  <a:pt x="1697620" y="432122"/>
                  <a:pt x="1896319" y="443696"/>
                  <a:pt x="1967696" y="405114"/>
                </a:cubicBezTo>
                <a:cubicBezTo>
                  <a:pt x="2039073" y="366532"/>
                  <a:pt x="2168324" y="418617"/>
                  <a:pt x="2303362" y="416688"/>
                </a:cubicBezTo>
                <a:cubicBezTo>
                  <a:pt x="2438400" y="414759"/>
                  <a:pt x="2642887" y="412830"/>
                  <a:pt x="2777925" y="393539"/>
                </a:cubicBezTo>
                <a:cubicBezTo>
                  <a:pt x="2912963" y="374248"/>
                  <a:pt x="3003633" y="324092"/>
                  <a:pt x="3113592" y="300943"/>
                </a:cubicBezTo>
                <a:cubicBezTo>
                  <a:pt x="3223551" y="277794"/>
                  <a:pt x="3333510" y="273934"/>
                  <a:pt x="3437682" y="254643"/>
                </a:cubicBezTo>
                <a:cubicBezTo>
                  <a:pt x="3541854" y="235352"/>
                  <a:pt x="3670499" y="151134"/>
                  <a:pt x="3738623" y="185195"/>
                </a:cubicBezTo>
                <a:cubicBezTo>
                  <a:pt x="3840866" y="144684"/>
                  <a:pt x="3960471" y="158188"/>
                  <a:pt x="4074289" y="138897"/>
                </a:cubicBezTo>
                <a:cubicBezTo>
                  <a:pt x="4188107" y="119606"/>
                  <a:pt x="4309641" y="92597"/>
                  <a:pt x="4421529" y="69448"/>
                </a:cubicBezTo>
                <a:cubicBezTo>
                  <a:pt x="4533417" y="46299"/>
                  <a:pt x="4702215" y="4823"/>
                  <a:pt x="4745620" y="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4850964-A114-44ED-878D-9114FA820E0F}"/>
              </a:ext>
            </a:extLst>
          </p:cNvPr>
          <p:cNvSpPr/>
          <p:nvPr/>
        </p:nvSpPr>
        <p:spPr>
          <a:xfrm flipV="1">
            <a:off x="0" y="5393994"/>
            <a:ext cx="4757195" cy="503831"/>
          </a:xfrm>
          <a:custGeom>
            <a:avLst/>
            <a:gdLst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208345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115747 w 4722484"/>
              <a:gd name="connsiteY1" fmla="*/ 23149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960699 w 4722484"/>
              <a:gd name="connsiteY4" fmla="*/ 69448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06998 w 4722484"/>
              <a:gd name="connsiteY4" fmla="*/ 289367 h 868101"/>
              <a:gd name="connsiteX5" fmla="*/ 1018573 w 4722484"/>
              <a:gd name="connsiteY5" fmla="*/ 81022 h 868101"/>
              <a:gd name="connsiteX6" fmla="*/ 1122745 w 4722484"/>
              <a:gd name="connsiteY6" fmla="*/ 127321 h 868101"/>
              <a:gd name="connsiteX7" fmla="*/ 1539433 w 4722484"/>
              <a:gd name="connsiteY7" fmla="*/ 138896 h 868101"/>
              <a:gd name="connsiteX8" fmla="*/ 1574157 w 4722484"/>
              <a:gd name="connsiteY8" fmla="*/ 150470 h 868101"/>
              <a:gd name="connsiteX9" fmla="*/ 1643605 w 4722484"/>
              <a:gd name="connsiteY9" fmla="*/ 185194 h 868101"/>
              <a:gd name="connsiteX10" fmla="*/ 1701479 w 4722484"/>
              <a:gd name="connsiteY10" fmla="*/ 219919 h 868101"/>
              <a:gd name="connsiteX11" fmla="*/ 1736203 w 4722484"/>
              <a:gd name="connsiteY11" fmla="*/ 243068 h 868101"/>
              <a:gd name="connsiteX12" fmla="*/ 2037145 w 4722484"/>
              <a:gd name="connsiteY12" fmla="*/ 277792 h 868101"/>
              <a:gd name="connsiteX13" fmla="*/ 2141317 w 4722484"/>
              <a:gd name="connsiteY13" fmla="*/ 312516 h 868101"/>
              <a:gd name="connsiteX14" fmla="*/ 2176041 w 4722484"/>
              <a:gd name="connsiteY14" fmla="*/ 324091 h 868101"/>
              <a:gd name="connsiteX15" fmla="*/ 2291788 w 4722484"/>
              <a:gd name="connsiteY15" fmla="*/ 347240 h 868101"/>
              <a:gd name="connsiteX16" fmla="*/ 2361236 w 4722484"/>
              <a:gd name="connsiteY16" fmla="*/ 370389 h 868101"/>
              <a:gd name="connsiteX17" fmla="*/ 2395960 w 4722484"/>
              <a:gd name="connsiteY17" fmla="*/ 381964 h 868101"/>
              <a:gd name="connsiteX18" fmla="*/ 2476983 w 4722484"/>
              <a:gd name="connsiteY18" fmla="*/ 393539 h 868101"/>
              <a:gd name="connsiteX19" fmla="*/ 2546431 w 4722484"/>
              <a:gd name="connsiteY19" fmla="*/ 416688 h 868101"/>
              <a:gd name="connsiteX20" fmla="*/ 2824223 w 4722484"/>
              <a:gd name="connsiteY20" fmla="*/ 393539 h 868101"/>
              <a:gd name="connsiteX21" fmla="*/ 3125165 w 4722484"/>
              <a:gd name="connsiteY21" fmla="*/ 405113 h 868101"/>
              <a:gd name="connsiteX22" fmla="*/ 3217762 w 4722484"/>
              <a:gd name="connsiteY22" fmla="*/ 474562 h 868101"/>
              <a:gd name="connsiteX23" fmla="*/ 3333509 w 4722484"/>
              <a:gd name="connsiteY23" fmla="*/ 520860 h 868101"/>
              <a:gd name="connsiteX24" fmla="*/ 3402957 w 4722484"/>
              <a:gd name="connsiteY24" fmla="*/ 555584 h 868101"/>
              <a:gd name="connsiteX25" fmla="*/ 3426107 w 4722484"/>
              <a:gd name="connsiteY25" fmla="*/ 578734 h 868101"/>
              <a:gd name="connsiteX26" fmla="*/ 3495555 w 4722484"/>
              <a:gd name="connsiteY26" fmla="*/ 601883 h 868101"/>
              <a:gd name="connsiteX27" fmla="*/ 3530279 w 4722484"/>
              <a:gd name="connsiteY27" fmla="*/ 613458 h 868101"/>
              <a:gd name="connsiteX28" fmla="*/ 3599727 w 4722484"/>
              <a:gd name="connsiteY28" fmla="*/ 659756 h 868101"/>
              <a:gd name="connsiteX29" fmla="*/ 3703899 w 4722484"/>
              <a:gd name="connsiteY29" fmla="*/ 694481 h 868101"/>
              <a:gd name="connsiteX30" fmla="*/ 3738623 w 4722484"/>
              <a:gd name="connsiteY30" fmla="*/ 706055 h 868101"/>
              <a:gd name="connsiteX31" fmla="*/ 3935393 w 4722484"/>
              <a:gd name="connsiteY31" fmla="*/ 717630 h 868101"/>
              <a:gd name="connsiteX32" fmla="*/ 3970117 w 4722484"/>
              <a:gd name="connsiteY32" fmla="*/ 729205 h 868101"/>
              <a:gd name="connsiteX33" fmla="*/ 4016416 w 4722484"/>
              <a:gd name="connsiteY33" fmla="*/ 740779 h 868101"/>
              <a:gd name="connsiteX34" fmla="*/ 4039565 w 4722484"/>
              <a:gd name="connsiteY34" fmla="*/ 763929 h 868101"/>
              <a:gd name="connsiteX35" fmla="*/ 4143737 w 4722484"/>
              <a:gd name="connsiteY35" fmla="*/ 821802 h 868101"/>
              <a:gd name="connsiteX36" fmla="*/ 4201610 w 4722484"/>
              <a:gd name="connsiteY36" fmla="*/ 833377 h 868101"/>
              <a:gd name="connsiteX37" fmla="*/ 4467828 w 4722484"/>
              <a:gd name="connsiteY37" fmla="*/ 844951 h 868101"/>
              <a:gd name="connsiteX38" fmla="*/ 4514127 w 4722484"/>
              <a:gd name="connsiteY38" fmla="*/ 856526 h 868101"/>
              <a:gd name="connsiteX39" fmla="*/ 4548851 w 4722484"/>
              <a:gd name="connsiteY39" fmla="*/ 868101 h 868101"/>
              <a:gd name="connsiteX40" fmla="*/ 4606724 w 4722484"/>
              <a:gd name="connsiteY40" fmla="*/ 856526 h 868101"/>
              <a:gd name="connsiteX41" fmla="*/ 4722471 w 4722484"/>
              <a:gd name="connsiteY4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925975 w 4722484"/>
              <a:gd name="connsiteY3" fmla="*/ 57873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122745 w 4722484"/>
              <a:gd name="connsiteY5" fmla="*/ 127321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18573 w 4722484"/>
              <a:gd name="connsiteY4" fmla="*/ 81022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574157 w 4722484"/>
              <a:gd name="connsiteY7" fmla="*/ 150470 h 868101"/>
              <a:gd name="connsiteX8" fmla="*/ 1643605 w 4722484"/>
              <a:gd name="connsiteY8" fmla="*/ 185194 h 868101"/>
              <a:gd name="connsiteX9" fmla="*/ 1701479 w 4722484"/>
              <a:gd name="connsiteY9" fmla="*/ 219919 h 868101"/>
              <a:gd name="connsiteX10" fmla="*/ 1736203 w 4722484"/>
              <a:gd name="connsiteY10" fmla="*/ 243068 h 868101"/>
              <a:gd name="connsiteX11" fmla="*/ 2037145 w 4722484"/>
              <a:gd name="connsiteY11" fmla="*/ 277792 h 868101"/>
              <a:gd name="connsiteX12" fmla="*/ 2141317 w 4722484"/>
              <a:gd name="connsiteY12" fmla="*/ 312516 h 868101"/>
              <a:gd name="connsiteX13" fmla="*/ 2176041 w 4722484"/>
              <a:gd name="connsiteY13" fmla="*/ 324091 h 868101"/>
              <a:gd name="connsiteX14" fmla="*/ 2291788 w 4722484"/>
              <a:gd name="connsiteY14" fmla="*/ 347240 h 868101"/>
              <a:gd name="connsiteX15" fmla="*/ 2361236 w 4722484"/>
              <a:gd name="connsiteY15" fmla="*/ 370389 h 868101"/>
              <a:gd name="connsiteX16" fmla="*/ 2395960 w 4722484"/>
              <a:gd name="connsiteY16" fmla="*/ 381964 h 868101"/>
              <a:gd name="connsiteX17" fmla="*/ 2476983 w 4722484"/>
              <a:gd name="connsiteY17" fmla="*/ 393539 h 868101"/>
              <a:gd name="connsiteX18" fmla="*/ 2546431 w 4722484"/>
              <a:gd name="connsiteY18" fmla="*/ 416688 h 868101"/>
              <a:gd name="connsiteX19" fmla="*/ 2824223 w 4722484"/>
              <a:gd name="connsiteY19" fmla="*/ 393539 h 868101"/>
              <a:gd name="connsiteX20" fmla="*/ 3125165 w 4722484"/>
              <a:gd name="connsiteY20" fmla="*/ 405113 h 868101"/>
              <a:gd name="connsiteX21" fmla="*/ 3217762 w 4722484"/>
              <a:gd name="connsiteY21" fmla="*/ 474562 h 868101"/>
              <a:gd name="connsiteX22" fmla="*/ 3333509 w 4722484"/>
              <a:gd name="connsiteY22" fmla="*/ 520860 h 868101"/>
              <a:gd name="connsiteX23" fmla="*/ 3402957 w 4722484"/>
              <a:gd name="connsiteY23" fmla="*/ 555584 h 868101"/>
              <a:gd name="connsiteX24" fmla="*/ 3426107 w 4722484"/>
              <a:gd name="connsiteY24" fmla="*/ 578734 h 868101"/>
              <a:gd name="connsiteX25" fmla="*/ 3495555 w 4722484"/>
              <a:gd name="connsiteY25" fmla="*/ 601883 h 868101"/>
              <a:gd name="connsiteX26" fmla="*/ 3530279 w 4722484"/>
              <a:gd name="connsiteY26" fmla="*/ 613458 h 868101"/>
              <a:gd name="connsiteX27" fmla="*/ 3599727 w 4722484"/>
              <a:gd name="connsiteY27" fmla="*/ 659756 h 868101"/>
              <a:gd name="connsiteX28" fmla="*/ 3703899 w 4722484"/>
              <a:gd name="connsiteY28" fmla="*/ 694481 h 868101"/>
              <a:gd name="connsiteX29" fmla="*/ 3738623 w 4722484"/>
              <a:gd name="connsiteY29" fmla="*/ 706055 h 868101"/>
              <a:gd name="connsiteX30" fmla="*/ 3935393 w 4722484"/>
              <a:gd name="connsiteY30" fmla="*/ 717630 h 868101"/>
              <a:gd name="connsiteX31" fmla="*/ 3970117 w 4722484"/>
              <a:gd name="connsiteY31" fmla="*/ 729205 h 868101"/>
              <a:gd name="connsiteX32" fmla="*/ 4016416 w 4722484"/>
              <a:gd name="connsiteY32" fmla="*/ 740779 h 868101"/>
              <a:gd name="connsiteX33" fmla="*/ 4039565 w 4722484"/>
              <a:gd name="connsiteY33" fmla="*/ 763929 h 868101"/>
              <a:gd name="connsiteX34" fmla="*/ 4143737 w 4722484"/>
              <a:gd name="connsiteY34" fmla="*/ 821802 h 868101"/>
              <a:gd name="connsiteX35" fmla="*/ 4201610 w 4722484"/>
              <a:gd name="connsiteY35" fmla="*/ 833377 h 868101"/>
              <a:gd name="connsiteX36" fmla="*/ 4467828 w 4722484"/>
              <a:gd name="connsiteY36" fmla="*/ 844951 h 868101"/>
              <a:gd name="connsiteX37" fmla="*/ 4514127 w 4722484"/>
              <a:gd name="connsiteY37" fmla="*/ 856526 h 868101"/>
              <a:gd name="connsiteX38" fmla="*/ 4548851 w 4722484"/>
              <a:gd name="connsiteY38" fmla="*/ 868101 h 868101"/>
              <a:gd name="connsiteX39" fmla="*/ 4606724 w 4722484"/>
              <a:gd name="connsiteY39" fmla="*/ 856526 h 868101"/>
              <a:gd name="connsiteX40" fmla="*/ 4722471 w 4722484"/>
              <a:gd name="connsiteY4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1736203 w 4722484"/>
              <a:gd name="connsiteY9" fmla="*/ 243068 h 868101"/>
              <a:gd name="connsiteX10" fmla="*/ 2037145 w 4722484"/>
              <a:gd name="connsiteY10" fmla="*/ 277792 h 868101"/>
              <a:gd name="connsiteX11" fmla="*/ 2141317 w 4722484"/>
              <a:gd name="connsiteY11" fmla="*/ 312516 h 868101"/>
              <a:gd name="connsiteX12" fmla="*/ 2176041 w 4722484"/>
              <a:gd name="connsiteY12" fmla="*/ 324091 h 868101"/>
              <a:gd name="connsiteX13" fmla="*/ 2291788 w 4722484"/>
              <a:gd name="connsiteY13" fmla="*/ 347240 h 868101"/>
              <a:gd name="connsiteX14" fmla="*/ 2361236 w 4722484"/>
              <a:gd name="connsiteY14" fmla="*/ 370389 h 868101"/>
              <a:gd name="connsiteX15" fmla="*/ 2395960 w 4722484"/>
              <a:gd name="connsiteY15" fmla="*/ 381964 h 868101"/>
              <a:gd name="connsiteX16" fmla="*/ 2476983 w 4722484"/>
              <a:gd name="connsiteY16" fmla="*/ 393539 h 868101"/>
              <a:gd name="connsiteX17" fmla="*/ 2546431 w 4722484"/>
              <a:gd name="connsiteY17" fmla="*/ 416688 h 868101"/>
              <a:gd name="connsiteX18" fmla="*/ 2824223 w 4722484"/>
              <a:gd name="connsiteY18" fmla="*/ 393539 h 868101"/>
              <a:gd name="connsiteX19" fmla="*/ 3125165 w 4722484"/>
              <a:gd name="connsiteY19" fmla="*/ 405113 h 868101"/>
              <a:gd name="connsiteX20" fmla="*/ 3217762 w 4722484"/>
              <a:gd name="connsiteY20" fmla="*/ 474562 h 868101"/>
              <a:gd name="connsiteX21" fmla="*/ 3333509 w 4722484"/>
              <a:gd name="connsiteY21" fmla="*/ 520860 h 868101"/>
              <a:gd name="connsiteX22" fmla="*/ 3402957 w 4722484"/>
              <a:gd name="connsiteY22" fmla="*/ 555584 h 868101"/>
              <a:gd name="connsiteX23" fmla="*/ 3426107 w 4722484"/>
              <a:gd name="connsiteY23" fmla="*/ 578734 h 868101"/>
              <a:gd name="connsiteX24" fmla="*/ 3495555 w 4722484"/>
              <a:gd name="connsiteY24" fmla="*/ 601883 h 868101"/>
              <a:gd name="connsiteX25" fmla="*/ 3530279 w 4722484"/>
              <a:gd name="connsiteY25" fmla="*/ 613458 h 868101"/>
              <a:gd name="connsiteX26" fmla="*/ 3599727 w 4722484"/>
              <a:gd name="connsiteY26" fmla="*/ 659756 h 868101"/>
              <a:gd name="connsiteX27" fmla="*/ 3703899 w 4722484"/>
              <a:gd name="connsiteY27" fmla="*/ 694481 h 868101"/>
              <a:gd name="connsiteX28" fmla="*/ 3738623 w 4722484"/>
              <a:gd name="connsiteY28" fmla="*/ 706055 h 868101"/>
              <a:gd name="connsiteX29" fmla="*/ 3935393 w 4722484"/>
              <a:gd name="connsiteY29" fmla="*/ 717630 h 868101"/>
              <a:gd name="connsiteX30" fmla="*/ 3970117 w 4722484"/>
              <a:gd name="connsiteY30" fmla="*/ 729205 h 868101"/>
              <a:gd name="connsiteX31" fmla="*/ 4016416 w 4722484"/>
              <a:gd name="connsiteY31" fmla="*/ 740779 h 868101"/>
              <a:gd name="connsiteX32" fmla="*/ 4039565 w 4722484"/>
              <a:gd name="connsiteY32" fmla="*/ 763929 h 868101"/>
              <a:gd name="connsiteX33" fmla="*/ 4143737 w 4722484"/>
              <a:gd name="connsiteY33" fmla="*/ 821802 h 868101"/>
              <a:gd name="connsiteX34" fmla="*/ 4201610 w 4722484"/>
              <a:gd name="connsiteY34" fmla="*/ 833377 h 868101"/>
              <a:gd name="connsiteX35" fmla="*/ 4467828 w 4722484"/>
              <a:gd name="connsiteY35" fmla="*/ 844951 h 868101"/>
              <a:gd name="connsiteX36" fmla="*/ 4514127 w 4722484"/>
              <a:gd name="connsiteY36" fmla="*/ 856526 h 868101"/>
              <a:gd name="connsiteX37" fmla="*/ 4548851 w 4722484"/>
              <a:gd name="connsiteY37" fmla="*/ 868101 h 868101"/>
              <a:gd name="connsiteX38" fmla="*/ 4606724 w 4722484"/>
              <a:gd name="connsiteY38" fmla="*/ 856526 h 868101"/>
              <a:gd name="connsiteX39" fmla="*/ 4722471 w 4722484"/>
              <a:gd name="connsiteY3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701479 w 4722484"/>
              <a:gd name="connsiteY8" fmla="*/ 219919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43605 w 4722484"/>
              <a:gd name="connsiteY7" fmla="*/ 185194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66218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546431 w 4722484"/>
              <a:gd name="connsiteY16" fmla="*/ 416688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395960 w 4722484"/>
              <a:gd name="connsiteY14" fmla="*/ 381964 h 868101"/>
              <a:gd name="connsiteX15" fmla="*/ 2476983 w 4722484"/>
              <a:gd name="connsiteY15" fmla="*/ 393539 h 868101"/>
              <a:gd name="connsiteX16" fmla="*/ 2615880 w 4722484"/>
              <a:gd name="connsiteY16" fmla="*/ 474562 h 868101"/>
              <a:gd name="connsiteX17" fmla="*/ 2824223 w 4722484"/>
              <a:gd name="connsiteY17" fmla="*/ 393539 h 868101"/>
              <a:gd name="connsiteX18" fmla="*/ 3125165 w 4722484"/>
              <a:gd name="connsiteY18" fmla="*/ 405113 h 868101"/>
              <a:gd name="connsiteX19" fmla="*/ 3217762 w 4722484"/>
              <a:gd name="connsiteY19" fmla="*/ 474562 h 868101"/>
              <a:gd name="connsiteX20" fmla="*/ 3333509 w 4722484"/>
              <a:gd name="connsiteY20" fmla="*/ 520860 h 868101"/>
              <a:gd name="connsiteX21" fmla="*/ 3402957 w 4722484"/>
              <a:gd name="connsiteY21" fmla="*/ 555584 h 868101"/>
              <a:gd name="connsiteX22" fmla="*/ 3426107 w 4722484"/>
              <a:gd name="connsiteY22" fmla="*/ 578734 h 868101"/>
              <a:gd name="connsiteX23" fmla="*/ 3495555 w 4722484"/>
              <a:gd name="connsiteY23" fmla="*/ 601883 h 868101"/>
              <a:gd name="connsiteX24" fmla="*/ 3530279 w 4722484"/>
              <a:gd name="connsiteY24" fmla="*/ 613458 h 868101"/>
              <a:gd name="connsiteX25" fmla="*/ 3599727 w 4722484"/>
              <a:gd name="connsiteY25" fmla="*/ 659756 h 868101"/>
              <a:gd name="connsiteX26" fmla="*/ 3703899 w 4722484"/>
              <a:gd name="connsiteY26" fmla="*/ 694481 h 868101"/>
              <a:gd name="connsiteX27" fmla="*/ 3738623 w 4722484"/>
              <a:gd name="connsiteY27" fmla="*/ 706055 h 868101"/>
              <a:gd name="connsiteX28" fmla="*/ 3935393 w 4722484"/>
              <a:gd name="connsiteY28" fmla="*/ 717630 h 868101"/>
              <a:gd name="connsiteX29" fmla="*/ 3970117 w 4722484"/>
              <a:gd name="connsiteY29" fmla="*/ 729205 h 868101"/>
              <a:gd name="connsiteX30" fmla="*/ 4016416 w 4722484"/>
              <a:gd name="connsiteY30" fmla="*/ 740779 h 868101"/>
              <a:gd name="connsiteX31" fmla="*/ 4039565 w 4722484"/>
              <a:gd name="connsiteY31" fmla="*/ 763929 h 868101"/>
              <a:gd name="connsiteX32" fmla="*/ 4143737 w 4722484"/>
              <a:gd name="connsiteY32" fmla="*/ 821802 h 868101"/>
              <a:gd name="connsiteX33" fmla="*/ 4201610 w 4722484"/>
              <a:gd name="connsiteY33" fmla="*/ 833377 h 868101"/>
              <a:gd name="connsiteX34" fmla="*/ 4467828 w 4722484"/>
              <a:gd name="connsiteY34" fmla="*/ 844951 h 868101"/>
              <a:gd name="connsiteX35" fmla="*/ 4514127 w 4722484"/>
              <a:gd name="connsiteY35" fmla="*/ 856526 h 868101"/>
              <a:gd name="connsiteX36" fmla="*/ 4548851 w 4722484"/>
              <a:gd name="connsiteY36" fmla="*/ 868101 h 868101"/>
              <a:gd name="connsiteX37" fmla="*/ 4606724 w 4722484"/>
              <a:gd name="connsiteY37" fmla="*/ 856526 h 868101"/>
              <a:gd name="connsiteX38" fmla="*/ 4722471 w 4722484"/>
              <a:gd name="connsiteY3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361236 w 4722484"/>
              <a:gd name="connsiteY13" fmla="*/ 370389 h 868101"/>
              <a:gd name="connsiteX14" fmla="*/ 2476983 w 4722484"/>
              <a:gd name="connsiteY14" fmla="*/ 393539 h 868101"/>
              <a:gd name="connsiteX15" fmla="*/ 2615880 w 4722484"/>
              <a:gd name="connsiteY15" fmla="*/ 474562 h 868101"/>
              <a:gd name="connsiteX16" fmla="*/ 2824223 w 4722484"/>
              <a:gd name="connsiteY16" fmla="*/ 393539 h 868101"/>
              <a:gd name="connsiteX17" fmla="*/ 3125165 w 4722484"/>
              <a:gd name="connsiteY17" fmla="*/ 405113 h 868101"/>
              <a:gd name="connsiteX18" fmla="*/ 3217762 w 4722484"/>
              <a:gd name="connsiteY18" fmla="*/ 474562 h 868101"/>
              <a:gd name="connsiteX19" fmla="*/ 3333509 w 4722484"/>
              <a:gd name="connsiteY19" fmla="*/ 520860 h 868101"/>
              <a:gd name="connsiteX20" fmla="*/ 3402957 w 4722484"/>
              <a:gd name="connsiteY20" fmla="*/ 555584 h 868101"/>
              <a:gd name="connsiteX21" fmla="*/ 3426107 w 4722484"/>
              <a:gd name="connsiteY21" fmla="*/ 578734 h 868101"/>
              <a:gd name="connsiteX22" fmla="*/ 3495555 w 4722484"/>
              <a:gd name="connsiteY22" fmla="*/ 601883 h 868101"/>
              <a:gd name="connsiteX23" fmla="*/ 3530279 w 4722484"/>
              <a:gd name="connsiteY23" fmla="*/ 613458 h 868101"/>
              <a:gd name="connsiteX24" fmla="*/ 3599727 w 4722484"/>
              <a:gd name="connsiteY24" fmla="*/ 659756 h 868101"/>
              <a:gd name="connsiteX25" fmla="*/ 3703899 w 4722484"/>
              <a:gd name="connsiteY25" fmla="*/ 694481 h 868101"/>
              <a:gd name="connsiteX26" fmla="*/ 3738623 w 4722484"/>
              <a:gd name="connsiteY26" fmla="*/ 706055 h 868101"/>
              <a:gd name="connsiteX27" fmla="*/ 3935393 w 4722484"/>
              <a:gd name="connsiteY27" fmla="*/ 717630 h 868101"/>
              <a:gd name="connsiteX28" fmla="*/ 3970117 w 4722484"/>
              <a:gd name="connsiteY28" fmla="*/ 729205 h 868101"/>
              <a:gd name="connsiteX29" fmla="*/ 4016416 w 4722484"/>
              <a:gd name="connsiteY29" fmla="*/ 740779 h 868101"/>
              <a:gd name="connsiteX30" fmla="*/ 4039565 w 4722484"/>
              <a:gd name="connsiteY30" fmla="*/ 763929 h 868101"/>
              <a:gd name="connsiteX31" fmla="*/ 4143737 w 4722484"/>
              <a:gd name="connsiteY31" fmla="*/ 821802 h 868101"/>
              <a:gd name="connsiteX32" fmla="*/ 4201610 w 4722484"/>
              <a:gd name="connsiteY32" fmla="*/ 833377 h 868101"/>
              <a:gd name="connsiteX33" fmla="*/ 4467828 w 4722484"/>
              <a:gd name="connsiteY33" fmla="*/ 844951 h 868101"/>
              <a:gd name="connsiteX34" fmla="*/ 4514127 w 4722484"/>
              <a:gd name="connsiteY34" fmla="*/ 856526 h 868101"/>
              <a:gd name="connsiteX35" fmla="*/ 4548851 w 4722484"/>
              <a:gd name="connsiteY35" fmla="*/ 868101 h 868101"/>
              <a:gd name="connsiteX36" fmla="*/ 4606724 w 4722484"/>
              <a:gd name="connsiteY36" fmla="*/ 856526 h 868101"/>
              <a:gd name="connsiteX37" fmla="*/ 4722471 w 4722484"/>
              <a:gd name="connsiteY3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176041 w 4722484"/>
              <a:gd name="connsiteY11" fmla="*/ 324091 h 868101"/>
              <a:gd name="connsiteX12" fmla="*/ 2291788 w 4722484"/>
              <a:gd name="connsiteY12" fmla="*/ 347240 h 868101"/>
              <a:gd name="connsiteX13" fmla="*/ 2476983 w 4722484"/>
              <a:gd name="connsiteY13" fmla="*/ 393539 h 868101"/>
              <a:gd name="connsiteX14" fmla="*/ 2615880 w 4722484"/>
              <a:gd name="connsiteY14" fmla="*/ 474562 h 868101"/>
              <a:gd name="connsiteX15" fmla="*/ 2824223 w 4722484"/>
              <a:gd name="connsiteY15" fmla="*/ 393539 h 868101"/>
              <a:gd name="connsiteX16" fmla="*/ 3125165 w 4722484"/>
              <a:gd name="connsiteY16" fmla="*/ 405113 h 868101"/>
              <a:gd name="connsiteX17" fmla="*/ 3217762 w 4722484"/>
              <a:gd name="connsiteY17" fmla="*/ 474562 h 868101"/>
              <a:gd name="connsiteX18" fmla="*/ 3333509 w 4722484"/>
              <a:gd name="connsiteY18" fmla="*/ 520860 h 868101"/>
              <a:gd name="connsiteX19" fmla="*/ 3402957 w 4722484"/>
              <a:gd name="connsiteY19" fmla="*/ 555584 h 868101"/>
              <a:gd name="connsiteX20" fmla="*/ 3426107 w 4722484"/>
              <a:gd name="connsiteY20" fmla="*/ 578734 h 868101"/>
              <a:gd name="connsiteX21" fmla="*/ 3495555 w 4722484"/>
              <a:gd name="connsiteY21" fmla="*/ 601883 h 868101"/>
              <a:gd name="connsiteX22" fmla="*/ 3530279 w 4722484"/>
              <a:gd name="connsiteY22" fmla="*/ 613458 h 868101"/>
              <a:gd name="connsiteX23" fmla="*/ 3599727 w 4722484"/>
              <a:gd name="connsiteY23" fmla="*/ 659756 h 868101"/>
              <a:gd name="connsiteX24" fmla="*/ 3703899 w 4722484"/>
              <a:gd name="connsiteY24" fmla="*/ 694481 h 868101"/>
              <a:gd name="connsiteX25" fmla="*/ 3738623 w 4722484"/>
              <a:gd name="connsiteY25" fmla="*/ 706055 h 868101"/>
              <a:gd name="connsiteX26" fmla="*/ 3935393 w 4722484"/>
              <a:gd name="connsiteY26" fmla="*/ 717630 h 868101"/>
              <a:gd name="connsiteX27" fmla="*/ 3970117 w 4722484"/>
              <a:gd name="connsiteY27" fmla="*/ 729205 h 868101"/>
              <a:gd name="connsiteX28" fmla="*/ 4016416 w 4722484"/>
              <a:gd name="connsiteY28" fmla="*/ 740779 h 868101"/>
              <a:gd name="connsiteX29" fmla="*/ 4039565 w 4722484"/>
              <a:gd name="connsiteY29" fmla="*/ 763929 h 868101"/>
              <a:gd name="connsiteX30" fmla="*/ 4143737 w 4722484"/>
              <a:gd name="connsiteY30" fmla="*/ 821802 h 868101"/>
              <a:gd name="connsiteX31" fmla="*/ 4201610 w 4722484"/>
              <a:gd name="connsiteY31" fmla="*/ 833377 h 868101"/>
              <a:gd name="connsiteX32" fmla="*/ 4467828 w 4722484"/>
              <a:gd name="connsiteY32" fmla="*/ 844951 h 868101"/>
              <a:gd name="connsiteX33" fmla="*/ 4514127 w 4722484"/>
              <a:gd name="connsiteY33" fmla="*/ 856526 h 868101"/>
              <a:gd name="connsiteX34" fmla="*/ 4548851 w 4722484"/>
              <a:gd name="connsiteY34" fmla="*/ 868101 h 868101"/>
              <a:gd name="connsiteX35" fmla="*/ 4606724 w 4722484"/>
              <a:gd name="connsiteY35" fmla="*/ 856526 h 868101"/>
              <a:gd name="connsiteX36" fmla="*/ 4722471 w 4722484"/>
              <a:gd name="connsiteY36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277792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291788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41317 w 4722484"/>
              <a:gd name="connsiteY10" fmla="*/ 312516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125165 w 4722484"/>
              <a:gd name="connsiteY15" fmla="*/ 405113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217762 w 4722484"/>
              <a:gd name="connsiteY16" fmla="*/ 474562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26107 w 4722484"/>
              <a:gd name="connsiteY19" fmla="*/ 578734 h 868101"/>
              <a:gd name="connsiteX20" fmla="*/ 3495555 w 4722484"/>
              <a:gd name="connsiteY20" fmla="*/ 601883 h 868101"/>
              <a:gd name="connsiteX21" fmla="*/ 3530279 w 4722484"/>
              <a:gd name="connsiteY21" fmla="*/ 613458 h 868101"/>
              <a:gd name="connsiteX22" fmla="*/ 3599727 w 4722484"/>
              <a:gd name="connsiteY22" fmla="*/ 659756 h 868101"/>
              <a:gd name="connsiteX23" fmla="*/ 3703899 w 4722484"/>
              <a:gd name="connsiteY23" fmla="*/ 694481 h 868101"/>
              <a:gd name="connsiteX24" fmla="*/ 3738623 w 4722484"/>
              <a:gd name="connsiteY24" fmla="*/ 706055 h 868101"/>
              <a:gd name="connsiteX25" fmla="*/ 3935393 w 4722484"/>
              <a:gd name="connsiteY25" fmla="*/ 717630 h 868101"/>
              <a:gd name="connsiteX26" fmla="*/ 3970117 w 4722484"/>
              <a:gd name="connsiteY26" fmla="*/ 729205 h 868101"/>
              <a:gd name="connsiteX27" fmla="*/ 4016416 w 4722484"/>
              <a:gd name="connsiteY27" fmla="*/ 740779 h 868101"/>
              <a:gd name="connsiteX28" fmla="*/ 4039565 w 4722484"/>
              <a:gd name="connsiteY28" fmla="*/ 763929 h 868101"/>
              <a:gd name="connsiteX29" fmla="*/ 4143737 w 4722484"/>
              <a:gd name="connsiteY29" fmla="*/ 821802 h 868101"/>
              <a:gd name="connsiteX30" fmla="*/ 4201610 w 4722484"/>
              <a:gd name="connsiteY30" fmla="*/ 833377 h 868101"/>
              <a:gd name="connsiteX31" fmla="*/ 4467828 w 4722484"/>
              <a:gd name="connsiteY31" fmla="*/ 844951 h 868101"/>
              <a:gd name="connsiteX32" fmla="*/ 4514127 w 4722484"/>
              <a:gd name="connsiteY32" fmla="*/ 856526 h 868101"/>
              <a:gd name="connsiteX33" fmla="*/ 4548851 w 4722484"/>
              <a:gd name="connsiteY33" fmla="*/ 868101 h 868101"/>
              <a:gd name="connsiteX34" fmla="*/ 4606724 w 4722484"/>
              <a:gd name="connsiteY34" fmla="*/ 856526 h 868101"/>
              <a:gd name="connsiteX35" fmla="*/ 4722471 w 4722484"/>
              <a:gd name="connsiteY35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495555 w 4722484"/>
              <a:gd name="connsiteY19" fmla="*/ 601883 h 868101"/>
              <a:gd name="connsiteX20" fmla="*/ 3530279 w 4722484"/>
              <a:gd name="connsiteY20" fmla="*/ 613458 h 868101"/>
              <a:gd name="connsiteX21" fmla="*/ 3599727 w 4722484"/>
              <a:gd name="connsiteY21" fmla="*/ 659756 h 868101"/>
              <a:gd name="connsiteX22" fmla="*/ 3703899 w 4722484"/>
              <a:gd name="connsiteY22" fmla="*/ 694481 h 868101"/>
              <a:gd name="connsiteX23" fmla="*/ 3738623 w 4722484"/>
              <a:gd name="connsiteY23" fmla="*/ 706055 h 868101"/>
              <a:gd name="connsiteX24" fmla="*/ 3935393 w 4722484"/>
              <a:gd name="connsiteY24" fmla="*/ 717630 h 868101"/>
              <a:gd name="connsiteX25" fmla="*/ 3970117 w 4722484"/>
              <a:gd name="connsiteY25" fmla="*/ 729205 h 868101"/>
              <a:gd name="connsiteX26" fmla="*/ 4016416 w 4722484"/>
              <a:gd name="connsiteY26" fmla="*/ 740779 h 868101"/>
              <a:gd name="connsiteX27" fmla="*/ 4039565 w 4722484"/>
              <a:gd name="connsiteY27" fmla="*/ 763929 h 868101"/>
              <a:gd name="connsiteX28" fmla="*/ 4143737 w 4722484"/>
              <a:gd name="connsiteY28" fmla="*/ 821802 h 868101"/>
              <a:gd name="connsiteX29" fmla="*/ 4201610 w 4722484"/>
              <a:gd name="connsiteY29" fmla="*/ 833377 h 868101"/>
              <a:gd name="connsiteX30" fmla="*/ 4467828 w 4722484"/>
              <a:gd name="connsiteY30" fmla="*/ 844951 h 868101"/>
              <a:gd name="connsiteX31" fmla="*/ 4514127 w 4722484"/>
              <a:gd name="connsiteY31" fmla="*/ 856526 h 868101"/>
              <a:gd name="connsiteX32" fmla="*/ 4548851 w 4722484"/>
              <a:gd name="connsiteY32" fmla="*/ 868101 h 868101"/>
              <a:gd name="connsiteX33" fmla="*/ 4606724 w 4722484"/>
              <a:gd name="connsiteY33" fmla="*/ 856526 h 868101"/>
              <a:gd name="connsiteX34" fmla="*/ 4722471 w 4722484"/>
              <a:gd name="connsiteY34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402957 w 4722484"/>
              <a:gd name="connsiteY18" fmla="*/ 555584 h 868101"/>
              <a:gd name="connsiteX19" fmla="*/ 3530279 w 4722484"/>
              <a:gd name="connsiteY19" fmla="*/ 613458 h 868101"/>
              <a:gd name="connsiteX20" fmla="*/ 3599727 w 4722484"/>
              <a:gd name="connsiteY20" fmla="*/ 659756 h 868101"/>
              <a:gd name="connsiteX21" fmla="*/ 3703899 w 4722484"/>
              <a:gd name="connsiteY21" fmla="*/ 694481 h 868101"/>
              <a:gd name="connsiteX22" fmla="*/ 3738623 w 4722484"/>
              <a:gd name="connsiteY22" fmla="*/ 706055 h 868101"/>
              <a:gd name="connsiteX23" fmla="*/ 3935393 w 4722484"/>
              <a:gd name="connsiteY23" fmla="*/ 717630 h 868101"/>
              <a:gd name="connsiteX24" fmla="*/ 3970117 w 4722484"/>
              <a:gd name="connsiteY24" fmla="*/ 729205 h 868101"/>
              <a:gd name="connsiteX25" fmla="*/ 4016416 w 4722484"/>
              <a:gd name="connsiteY25" fmla="*/ 740779 h 868101"/>
              <a:gd name="connsiteX26" fmla="*/ 4039565 w 4722484"/>
              <a:gd name="connsiteY26" fmla="*/ 763929 h 868101"/>
              <a:gd name="connsiteX27" fmla="*/ 4143737 w 4722484"/>
              <a:gd name="connsiteY27" fmla="*/ 821802 h 868101"/>
              <a:gd name="connsiteX28" fmla="*/ 4201610 w 4722484"/>
              <a:gd name="connsiteY28" fmla="*/ 833377 h 868101"/>
              <a:gd name="connsiteX29" fmla="*/ 4467828 w 4722484"/>
              <a:gd name="connsiteY29" fmla="*/ 844951 h 868101"/>
              <a:gd name="connsiteX30" fmla="*/ 4514127 w 4722484"/>
              <a:gd name="connsiteY30" fmla="*/ 856526 h 868101"/>
              <a:gd name="connsiteX31" fmla="*/ 4548851 w 4722484"/>
              <a:gd name="connsiteY31" fmla="*/ 868101 h 868101"/>
              <a:gd name="connsiteX32" fmla="*/ 4606724 w 4722484"/>
              <a:gd name="connsiteY32" fmla="*/ 856526 h 868101"/>
              <a:gd name="connsiteX33" fmla="*/ 4722471 w 4722484"/>
              <a:gd name="connsiteY33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599727 w 4722484"/>
              <a:gd name="connsiteY19" fmla="*/ 659756 h 868101"/>
              <a:gd name="connsiteX20" fmla="*/ 3703899 w 4722484"/>
              <a:gd name="connsiteY20" fmla="*/ 694481 h 868101"/>
              <a:gd name="connsiteX21" fmla="*/ 3738623 w 4722484"/>
              <a:gd name="connsiteY21" fmla="*/ 706055 h 868101"/>
              <a:gd name="connsiteX22" fmla="*/ 3935393 w 4722484"/>
              <a:gd name="connsiteY22" fmla="*/ 717630 h 868101"/>
              <a:gd name="connsiteX23" fmla="*/ 3970117 w 4722484"/>
              <a:gd name="connsiteY23" fmla="*/ 729205 h 868101"/>
              <a:gd name="connsiteX24" fmla="*/ 4016416 w 4722484"/>
              <a:gd name="connsiteY24" fmla="*/ 740779 h 868101"/>
              <a:gd name="connsiteX25" fmla="*/ 4039565 w 4722484"/>
              <a:gd name="connsiteY25" fmla="*/ 763929 h 868101"/>
              <a:gd name="connsiteX26" fmla="*/ 4143737 w 4722484"/>
              <a:gd name="connsiteY26" fmla="*/ 821802 h 868101"/>
              <a:gd name="connsiteX27" fmla="*/ 4201610 w 4722484"/>
              <a:gd name="connsiteY27" fmla="*/ 833377 h 868101"/>
              <a:gd name="connsiteX28" fmla="*/ 4467828 w 4722484"/>
              <a:gd name="connsiteY28" fmla="*/ 844951 h 868101"/>
              <a:gd name="connsiteX29" fmla="*/ 4514127 w 4722484"/>
              <a:gd name="connsiteY29" fmla="*/ 856526 h 868101"/>
              <a:gd name="connsiteX30" fmla="*/ 4548851 w 4722484"/>
              <a:gd name="connsiteY30" fmla="*/ 868101 h 868101"/>
              <a:gd name="connsiteX31" fmla="*/ 4606724 w 4722484"/>
              <a:gd name="connsiteY31" fmla="*/ 856526 h 868101"/>
              <a:gd name="connsiteX32" fmla="*/ 4722471 w 4722484"/>
              <a:gd name="connsiteY32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738623 w 4722484"/>
              <a:gd name="connsiteY20" fmla="*/ 706055 h 868101"/>
              <a:gd name="connsiteX21" fmla="*/ 3935393 w 4722484"/>
              <a:gd name="connsiteY21" fmla="*/ 717630 h 868101"/>
              <a:gd name="connsiteX22" fmla="*/ 3970117 w 4722484"/>
              <a:gd name="connsiteY22" fmla="*/ 729205 h 868101"/>
              <a:gd name="connsiteX23" fmla="*/ 4016416 w 4722484"/>
              <a:gd name="connsiteY23" fmla="*/ 740779 h 868101"/>
              <a:gd name="connsiteX24" fmla="*/ 4039565 w 4722484"/>
              <a:gd name="connsiteY24" fmla="*/ 763929 h 868101"/>
              <a:gd name="connsiteX25" fmla="*/ 4143737 w 4722484"/>
              <a:gd name="connsiteY25" fmla="*/ 821802 h 868101"/>
              <a:gd name="connsiteX26" fmla="*/ 4201610 w 4722484"/>
              <a:gd name="connsiteY26" fmla="*/ 833377 h 868101"/>
              <a:gd name="connsiteX27" fmla="*/ 4467828 w 4722484"/>
              <a:gd name="connsiteY27" fmla="*/ 844951 h 868101"/>
              <a:gd name="connsiteX28" fmla="*/ 4514127 w 4722484"/>
              <a:gd name="connsiteY28" fmla="*/ 856526 h 868101"/>
              <a:gd name="connsiteX29" fmla="*/ 4548851 w 4722484"/>
              <a:gd name="connsiteY29" fmla="*/ 868101 h 868101"/>
              <a:gd name="connsiteX30" fmla="*/ 4606724 w 4722484"/>
              <a:gd name="connsiteY30" fmla="*/ 856526 h 868101"/>
              <a:gd name="connsiteX31" fmla="*/ 4722471 w 4722484"/>
              <a:gd name="connsiteY31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039565 w 4722484"/>
              <a:gd name="connsiteY23" fmla="*/ 763929 h 868101"/>
              <a:gd name="connsiteX24" fmla="*/ 4143737 w 4722484"/>
              <a:gd name="connsiteY24" fmla="*/ 821802 h 868101"/>
              <a:gd name="connsiteX25" fmla="*/ 4201610 w 4722484"/>
              <a:gd name="connsiteY25" fmla="*/ 833377 h 868101"/>
              <a:gd name="connsiteX26" fmla="*/ 4467828 w 4722484"/>
              <a:gd name="connsiteY26" fmla="*/ 844951 h 868101"/>
              <a:gd name="connsiteX27" fmla="*/ 4514127 w 4722484"/>
              <a:gd name="connsiteY27" fmla="*/ 856526 h 868101"/>
              <a:gd name="connsiteX28" fmla="*/ 4548851 w 4722484"/>
              <a:gd name="connsiteY28" fmla="*/ 868101 h 868101"/>
              <a:gd name="connsiteX29" fmla="*/ 4606724 w 4722484"/>
              <a:gd name="connsiteY29" fmla="*/ 856526 h 868101"/>
              <a:gd name="connsiteX30" fmla="*/ 4722471 w 4722484"/>
              <a:gd name="connsiteY30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3970117 w 4722484"/>
              <a:gd name="connsiteY21" fmla="*/ 729205 h 868101"/>
              <a:gd name="connsiteX22" fmla="*/ 4016416 w 4722484"/>
              <a:gd name="connsiteY22" fmla="*/ 740779 h 868101"/>
              <a:gd name="connsiteX23" fmla="*/ 4143737 w 4722484"/>
              <a:gd name="connsiteY23" fmla="*/ 821802 h 868101"/>
              <a:gd name="connsiteX24" fmla="*/ 4201610 w 4722484"/>
              <a:gd name="connsiteY24" fmla="*/ 833377 h 868101"/>
              <a:gd name="connsiteX25" fmla="*/ 4467828 w 4722484"/>
              <a:gd name="connsiteY25" fmla="*/ 844951 h 868101"/>
              <a:gd name="connsiteX26" fmla="*/ 4514127 w 4722484"/>
              <a:gd name="connsiteY26" fmla="*/ 856526 h 868101"/>
              <a:gd name="connsiteX27" fmla="*/ 4548851 w 4722484"/>
              <a:gd name="connsiteY27" fmla="*/ 868101 h 868101"/>
              <a:gd name="connsiteX28" fmla="*/ 4606724 w 4722484"/>
              <a:gd name="connsiteY28" fmla="*/ 856526 h 868101"/>
              <a:gd name="connsiteX29" fmla="*/ 4722471 w 4722484"/>
              <a:gd name="connsiteY29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016416 w 4722484"/>
              <a:gd name="connsiteY21" fmla="*/ 740779 h 868101"/>
              <a:gd name="connsiteX22" fmla="*/ 4143737 w 4722484"/>
              <a:gd name="connsiteY22" fmla="*/ 821802 h 868101"/>
              <a:gd name="connsiteX23" fmla="*/ 4201610 w 4722484"/>
              <a:gd name="connsiteY23" fmla="*/ 833377 h 868101"/>
              <a:gd name="connsiteX24" fmla="*/ 4467828 w 4722484"/>
              <a:gd name="connsiteY24" fmla="*/ 844951 h 868101"/>
              <a:gd name="connsiteX25" fmla="*/ 4514127 w 4722484"/>
              <a:gd name="connsiteY25" fmla="*/ 856526 h 868101"/>
              <a:gd name="connsiteX26" fmla="*/ 4548851 w 4722484"/>
              <a:gd name="connsiteY26" fmla="*/ 868101 h 868101"/>
              <a:gd name="connsiteX27" fmla="*/ 4606724 w 4722484"/>
              <a:gd name="connsiteY27" fmla="*/ 856526 h 868101"/>
              <a:gd name="connsiteX28" fmla="*/ 4722471 w 4722484"/>
              <a:gd name="connsiteY28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201610 w 4722484"/>
              <a:gd name="connsiteY22" fmla="*/ 833377 h 868101"/>
              <a:gd name="connsiteX23" fmla="*/ 4467828 w 4722484"/>
              <a:gd name="connsiteY23" fmla="*/ 844951 h 868101"/>
              <a:gd name="connsiteX24" fmla="*/ 4514127 w 4722484"/>
              <a:gd name="connsiteY24" fmla="*/ 856526 h 868101"/>
              <a:gd name="connsiteX25" fmla="*/ 4548851 w 4722484"/>
              <a:gd name="connsiteY25" fmla="*/ 868101 h 868101"/>
              <a:gd name="connsiteX26" fmla="*/ 4606724 w 4722484"/>
              <a:gd name="connsiteY26" fmla="*/ 856526 h 868101"/>
              <a:gd name="connsiteX27" fmla="*/ 4722471 w 4722484"/>
              <a:gd name="connsiteY27" fmla="*/ 833377 h 868101"/>
              <a:gd name="connsiteX0" fmla="*/ 0 w 4722484"/>
              <a:gd name="connsiteY0" fmla="*/ 0 h 868101"/>
              <a:gd name="connsiteX1" fmla="*/ 254643 w 4722484"/>
              <a:gd name="connsiteY1" fmla="*/ 11574 h 868101"/>
              <a:gd name="connsiteX2" fmla="*/ 451413 w 4722484"/>
              <a:gd name="connsiteY2" fmla="*/ 46298 h 868101"/>
              <a:gd name="connsiteX3" fmla="*/ 833378 w 4722484"/>
              <a:gd name="connsiteY3" fmla="*/ 92597 h 868101"/>
              <a:gd name="connsiteX4" fmla="*/ 1088021 w 4722484"/>
              <a:gd name="connsiteY4" fmla="*/ 162045 h 868101"/>
              <a:gd name="connsiteX5" fmla="*/ 1319514 w 4722484"/>
              <a:gd name="connsiteY5" fmla="*/ 208344 h 868101"/>
              <a:gd name="connsiteX6" fmla="*/ 1539433 w 4722484"/>
              <a:gd name="connsiteY6" fmla="*/ 138896 h 868101"/>
              <a:gd name="connsiteX7" fmla="*/ 1689904 w 4722484"/>
              <a:gd name="connsiteY7" fmla="*/ 173619 h 868101"/>
              <a:gd name="connsiteX8" fmla="*/ 1863525 w 4722484"/>
              <a:gd name="connsiteY8" fmla="*/ 254643 h 868101"/>
              <a:gd name="connsiteX9" fmla="*/ 2037145 w 4722484"/>
              <a:gd name="connsiteY9" fmla="*/ 347240 h 868101"/>
              <a:gd name="connsiteX10" fmla="*/ 2199191 w 4722484"/>
              <a:gd name="connsiteY10" fmla="*/ 300941 h 868101"/>
              <a:gd name="connsiteX11" fmla="*/ 2326512 w 4722484"/>
              <a:gd name="connsiteY11" fmla="*/ 347240 h 868101"/>
              <a:gd name="connsiteX12" fmla="*/ 2476983 w 4722484"/>
              <a:gd name="connsiteY12" fmla="*/ 393539 h 868101"/>
              <a:gd name="connsiteX13" fmla="*/ 2615880 w 4722484"/>
              <a:gd name="connsiteY13" fmla="*/ 474562 h 868101"/>
              <a:gd name="connsiteX14" fmla="*/ 2824223 w 4722484"/>
              <a:gd name="connsiteY14" fmla="*/ 393539 h 868101"/>
              <a:gd name="connsiteX15" fmla="*/ 3009418 w 4722484"/>
              <a:gd name="connsiteY15" fmla="*/ 393539 h 868101"/>
              <a:gd name="connsiteX16" fmla="*/ 3171463 w 4722484"/>
              <a:gd name="connsiteY16" fmla="*/ 428263 h 868101"/>
              <a:gd name="connsiteX17" fmla="*/ 3333509 w 4722484"/>
              <a:gd name="connsiteY17" fmla="*/ 520860 h 868101"/>
              <a:gd name="connsiteX18" fmla="*/ 3530279 w 4722484"/>
              <a:gd name="connsiteY18" fmla="*/ 613458 h 868101"/>
              <a:gd name="connsiteX19" fmla="*/ 3703899 w 4722484"/>
              <a:gd name="connsiteY19" fmla="*/ 694481 h 868101"/>
              <a:gd name="connsiteX20" fmla="*/ 3935393 w 4722484"/>
              <a:gd name="connsiteY20" fmla="*/ 717630 h 868101"/>
              <a:gd name="connsiteX21" fmla="*/ 4143737 w 4722484"/>
              <a:gd name="connsiteY21" fmla="*/ 821802 h 868101"/>
              <a:gd name="connsiteX22" fmla="*/ 4467828 w 4722484"/>
              <a:gd name="connsiteY22" fmla="*/ 844951 h 868101"/>
              <a:gd name="connsiteX23" fmla="*/ 4514127 w 4722484"/>
              <a:gd name="connsiteY23" fmla="*/ 856526 h 868101"/>
              <a:gd name="connsiteX24" fmla="*/ 4548851 w 4722484"/>
              <a:gd name="connsiteY24" fmla="*/ 868101 h 868101"/>
              <a:gd name="connsiteX25" fmla="*/ 4606724 w 4722484"/>
              <a:gd name="connsiteY25" fmla="*/ 856526 h 868101"/>
              <a:gd name="connsiteX26" fmla="*/ 4722471 w 4722484"/>
              <a:gd name="connsiteY26" fmla="*/ 833377 h 868101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84"/>
              <a:gd name="connsiteY0" fmla="*/ 0 h 891548"/>
              <a:gd name="connsiteX1" fmla="*/ 254643 w 4722484"/>
              <a:gd name="connsiteY1" fmla="*/ 11574 h 891548"/>
              <a:gd name="connsiteX2" fmla="*/ 451413 w 4722484"/>
              <a:gd name="connsiteY2" fmla="*/ 46298 h 891548"/>
              <a:gd name="connsiteX3" fmla="*/ 833378 w 4722484"/>
              <a:gd name="connsiteY3" fmla="*/ 92597 h 891548"/>
              <a:gd name="connsiteX4" fmla="*/ 1088021 w 4722484"/>
              <a:gd name="connsiteY4" fmla="*/ 162045 h 891548"/>
              <a:gd name="connsiteX5" fmla="*/ 1319514 w 4722484"/>
              <a:gd name="connsiteY5" fmla="*/ 208344 h 891548"/>
              <a:gd name="connsiteX6" fmla="*/ 1539433 w 4722484"/>
              <a:gd name="connsiteY6" fmla="*/ 138896 h 891548"/>
              <a:gd name="connsiteX7" fmla="*/ 1689904 w 4722484"/>
              <a:gd name="connsiteY7" fmla="*/ 173619 h 891548"/>
              <a:gd name="connsiteX8" fmla="*/ 1863525 w 4722484"/>
              <a:gd name="connsiteY8" fmla="*/ 254643 h 891548"/>
              <a:gd name="connsiteX9" fmla="*/ 2037145 w 4722484"/>
              <a:gd name="connsiteY9" fmla="*/ 347240 h 891548"/>
              <a:gd name="connsiteX10" fmla="*/ 2199191 w 4722484"/>
              <a:gd name="connsiteY10" fmla="*/ 300941 h 891548"/>
              <a:gd name="connsiteX11" fmla="*/ 2326512 w 4722484"/>
              <a:gd name="connsiteY11" fmla="*/ 347240 h 891548"/>
              <a:gd name="connsiteX12" fmla="*/ 2476983 w 4722484"/>
              <a:gd name="connsiteY12" fmla="*/ 393539 h 891548"/>
              <a:gd name="connsiteX13" fmla="*/ 2615880 w 4722484"/>
              <a:gd name="connsiteY13" fmla="*/ 474562 h 891548"/>
              <a:gd name="connsiteX14" fmla="*/ 2824223 w 4722484"/>
              <a:gd name="connsiteY14" fmla="*/ 393539 h 891548"/>
              <a:gd name="connsiteX15" fmla="*/ 3009418 w 4722484"/>
              <a:gd name="connsiteY15" fmla="*/ 393539 h 891548"/>
              <a:gd name="connsiteX16" fmla="*/ 3171463 w 4722484"/>
              <a:gd name="connsiteY16" fmla="*/ 428263 h 891548"/>
              <a:gd name="connsiteX17" fmla="*/ 3333509 w 4722484"/>
              <a:gd name="connsiteY17" fmla="*/ 520860 h 891548"/>
              <a:gd name="connsiteX18" fmla="*/ 3530279 w 4722484"/>
              <a:gd name="connsiteY18" fmla="*/ 613458 h 891548"/>
              <a:gd name="connsiteX19" fmla="*/ 3703899 w 4722484"/>
              <a:gd name="connsiteY19" fmla="*/ 694481 h 891548"/>
              <a:gd name="connsiteX20" fmla="*/ 3935393 w 4722484"/>
              <a:gd name="connsiteY20" fmla="*/ 717630 h 891548"/>
              <a:gd name="connsiteX21" fmla="*/ 4143737 w 4722484"/>
              <a:gd name="connsiteY21" fmla="*/ 821802 h 891548"/>
              <a:gd name="connsiteX22" fmla="*/ 4352081 w 4722484"/>
              <a:gd name="connsiteY22" fmla="*/ 891250 h 891548"/>
              <a:gd name="connsiteX23" fmla="*/ 4514127 w 4722484"/>
              <a:gd name="connsiteY23" fmla="*/ 856526 h 891548"/>
              <a:gd name="connsiteX24" fmla="*/ 4548851 w 4722484"/>
              <a:gd name="connsiteY24" fmla="*/ 868101 h 891548"/>
              <a:gd name="connsiteX25" fmla="*/ 4606724 w 4722484"/>
              <a:gd name="connsiteY25" fmla="*/ 856526 h 891548"/>
              <a:gd name="connsiteX26" fmla="*/ 4722471 w 4722484"/>
              <a:gd name="connsiteY26" fmla="*/ 833377 h 891548"/>
              <a:gd name="connsiteX0" fmla="*/ 0 w 4722471"/>
              <a:gd name="connsiteY0" fmla="*/ 0 h 891548"/>
              <a:gd name="connsiteX1" fmla="*/ 254643 w 4722471"/>
              <a:gd name="connsiteY1" fmla="*/ 11574 h 891548"/>
              <a:gd name="connsiteX2" fmla="*/ 451413 w 4722471"/>
              <a:gd name="connsiteY2" fmla="*/ 46298 h 891548"/>
              <a:gd name="connsiteX3" fmla="*/ 833378 w 4722471"/>
              <a:gd name="connsiteY3" fmla="*/ 92597 h 891548"/>
              <a:gd name="connsiteX4" fmla="*/ 1088021 w 4722471"/>
              <a:gd name="connsiteY4" fmla="*/ 162045 h 891548"/>
              <a:gd name="connsiteX5" fmla="*/ 1319514 w 4722471"/>
              <a:gd name="connsiteY5" fmla="*/ 208344 h 891548"/>
              <a:gd name="connsiteX6" fmla="*/ 1539433 w 4722471"/>
              <a:gd name="connsiteY6" fmla="*/ 138896 h 891548"/>
              <a:gd name="connsiteX7" fmla="*/ 1689904 w 4722471"/>
              <a:gd name="connsiteY7" fmla="*/ 173619 h 891548"/>
              <a:gd name="connsiteX8" fmla="*/ 1863525 w 4722471"/>
              <a:gd name="connsiteY8" fmla="*/ 254643 h 891548"/>
              <a:gd name="connsiteX9" fmla="*/ 2037145 w 4722471"/>
              <a:gd name="connsiteY9" fmla="*/ 347240 h 891548"/>
              <a:gd name="connsiteX10" fmla="*/ 2199191 w 4722471"/>
              <a:gd name="connsiteY10" fmla="*/ 300941 h 891548"/>
              <a:gd name="connsiteX11" fmla="*/ 2326512 w 4722471"/>
              <a:gd name="connsiteY11" fmla="*/ 347240 h 891548"/>
              <a:gd name="connsiteX12" fmla="*/ 2476983 w 4722471"/>
              <a:gd name="connsiteY12" fmla="*/ 393539 h 891548"/>
              <a:gd name="connsiteX13" fmla="*/ 2615880 w 4722471"/>
              <a:gd name="connsiteY13" fmla="*/ 474562 h 891548"/>
              <a:gd name="connsiteX14" fmla="*/ 2824223 w 4722471"/>
              <a:gd name="connsiteY14" fmla="*/ 393539 h 891548"/>
              <a:gd name="connsiteX15" fmla="*/ 3009418 w 4722471"/>
              <a:gd name="connsiteY15" fmla="*/ 393539 h 891548"/>
              <a:gd name="connsiteX16" fmla="*/ 3171463 w 4722471"/>
              <a:gd name="connsiteY16" fmla="*/ 428263 h 891548"/>
              <a:gd name="connsiteX17" fmla="*/ 3333509 w 4722471"/>
              <a:gd name="connsiteY17" fmla="*/ 520860 h 891548"/>
              <a:gd name="connsiteX18" fmla="*/ 3530279 w 4722471"/>
              <a:gd name="connsiteY18" fmla="*/ 613458 h 891548"/>
              <a:gd name="connsiteX19" fmla="*/ 3703899 w 4722471"/>
              <a:gd name="connsiteY19" fmla="*/ 694481 h 891548"/>
              <a:gd name="connsiteX20" fmla="*/ 3935393 w 4722471"/>
              <a:gd name="connsiteY20" fmla="*/ 717630 h 891548"/>
              <a:gd name="connsiteX21" fmla="*/ 4143737 w 4722471"/>
              <a:gd name="connsiteY21" fmla="*/ 821802 h 891548"/>
              <a:gd name="connsiteX22" fmla="*/ 4352081 w 4722471"/>
              <a:gd name="connsiteY22" fmla="*/ 891250 h 891548"/>
              <a:gd name="connsiteX23" fmla="*/ 4514127 w 4722471"/>
              <a:gd name="connsiteY23" fmla="*/ 856526 h 891548"/>
              <a:gd name="connsiteX24" fmla="*/ 4548851 w 4722471"/>
              <a:gd name="connsiteY24" fmla="*/ 868101 h 891548"/>
              <a:gd name="connsiteX25" fmla="*/ 4722471 w 4722471"/>
              <a:gd name="connsiteY25" fmla="*/ 833377 h 891548"/>
              <a:gd name="connsiteX0" fmla="*/ 0 w 4722471"/>
              <a:gd name="connsiteY0" fmla="*/ 0 h 891601"/>
              <a:gd name="connsiteX1" fmla="*/ 254643 w 4722471"/>
              <a:gd name="connsiteY1" fmla="*/ 11574 h 891601"/>
              <a:gd name="connsiteX2" fmla="*/ 451413 w 4722471"/>
              <a:gd name="connsiteY2" fmla="*/ 46298 h 891601"/>
              <a:gd name="connsiteX3" fmla="*/ 833378 w 4722471"/>
              <a:gd name="connsiteY3" fmla="*/ 92597 h 891601"/>
              <a:gd name="connsiteX4" fmla="*/ 1088021 w 4722471"/>
              <a:gd name="connsiteY4" fmla="*/ 162045 h 891601"/>
              <a:gd name="connsiteX5" fmla="*/ 1319514 w 4722471"/>
              <a:gd name="connsiteY5" fmla="*/ 208344 h 891601"/>
              <a:gd name="connsiteX6" fmla="*/ 1539433 w 4722471"/>
              <a:gd name="connsiteY6" fmla="*/ 138896 h 891601"/>
              <a:gd name="connsiteX7" fmla="*/ 1689904 w 4722471"/>
              <a:gd name="connsiteY7" fmla="*/ 173619 h 891601"/>
              <a:gd name="connsiteX8" fmla="*/ 1863525 w 4722471"/>
              <a:gd name="connsiteY8" fmla="*/ 254643 h 891601"/>
              <a:gd name="connsiteX9" fmla="*/ 2037145 w 4722471"/>
              <a:gd name="connsiteY9" fmla="*/ 347240 h 891601"/>
              <a:gd name="connsiteX10" fmla="*/ 2199191 w 4722471"/>
              <a:gd name="connsiteY10" fmla="*/ 300941 h 891601"/>
              <a:gd name="connsiteX11" fmla="*/ 2326512 w 4722471"/>
              <a:gd name="connsiteY11" fmla="*/ 347240 h 891601"/>
              <a:gd name="connsiteX12" fmla="*/ 2476983 w 4722471"/>
              <a:gd name="connsiteY12" fmla="*/ 393539 h 891601"/>
              <a:gd name="connsiteX13" fmla="*/ 2615880 w 4722471"/>
              <a:gd name="connsiteY13" fmla="*/ 474562 h 891601"/>
              <a:gd name="connsiteX14" fmla="*/ 2824223 w 4722471"/>
              <a:gd name="connsiteY14" fmla="*/ 393539 h 891601"/>
              <a:gd name="connsiteX15" fmla="*/ 3009418 w 4722471"/>
              <a:gd name="connsiteY15" fmla="*/ 393539 h 891601"/>
              <a:gd name="connsiteX16" fmla="*/ 3171463 w 4722471"/>
              <a:gd name="connsiteY16" fmla="*/ 428263 h 891601"/>
              <a:gd name="connsiteX17" fmla="*/ 3333509 w 4722471"/>
              <a:gd name="connsiteY17" fmla="*/ 520860 h 891601"/>
              <a:gd name="connsiteX18" fmla="*/ 3530279 w 4722471"/>
              <a:gd name="connsiteY18" fmla="*/ 613458 h 891601"/>
              <a:gd name="connsiteX19" fmla="*/ 3703899 w 4722471"/>
              <a:gd name="connsiteY19" fmla="*/ 694481 h 891601"/>
              <a:gd name="connsiteX20" fmla="*/ 3935393 w 4722471"/>
              <a:gd name="connsiteY20" fmla="*/ 717630 h 891601"/>
              <a:gd name="connsiteX21" fmla="*/ 4143737 w 4722471"/>
              <a:gd name="connsiteY21" fmla="*/ 821802 h 891601"/>
              <a:gd name="connsiteX22" fmla="*/ 4352081 w 4722471"/>
              <a:gd name="connsiteY22" fmla="*/ 891250 h 891601"/>
              <a:gd name="connsiteX23" fmla="*/ 4514127 w 4722471"/>
              <a:gd name="connsiteY23" fmla="*/ 856526 h 891601"/>
              <a:gd name="connsiteX24" fmla="*/ 4722471 w 4722471"/>
              <a:gd name="connsiteY24" fmla="*/ 833377 h 891601"/>
              <a:gd name="connsiteX0" fmla="*/ 0 w 4722471"/>
              <a:gd name="connsiteY0" fmla="*/ 0 h 916357"/>
              <a:gd name="connsiteX1" fmla="*/ 254643 w 4722471"/>
              <a:gd name="connsiteY1" fmla="*/ 11574 h 916357"/>
              <a:gd name="connsiteX2" fmla="*/ 451413 w 4722471"/>
              <a:gd name="connsiteY2" fmla="*/ 46298 h 916357"/>
              <a:gd name="connsiteX3" fmla="*/ 833378 w 4722471"/>
              <a:gd name="connsiteY3" fmla="*/ 92597 h 916357"/>
              <a:gd name="connsiteX4" fmla="*/ 1088021 w 4722471"/>
              <a:gd name="connsiteY4" fmla="*/ 162045 h 916357"/>
              <a:gd name="connsiteX5" fmla="*/ 1319514 w 4722471"/>
              <a:gd name="connsiteY5" fmla="*/ 208344 h 916357"/>
              <a:gd name="connsiteX6" fmla="*/ 1539433 w 4722471"/>
              <a:gd name="connsiteY6" fmla="*/ 138896 h 916357"/>
              <a:gd name="connsiteX7" fmla="*/ 1689904 w 4722471"/>
              <a:gd name="connsiteY7" fmla="*/ 173619 h 916357"/>
              <a:gd name="connsiteX8" fmla="*/ 1863525 w 4722471"/>
              <a:gd name="connsiteY8" fmla="*/ 254643 h 916357"/>
              <a:gd name="connsiteX9" fmla="*/ 2037145 w 4722471"/>
              <a:gd name="connsiteY9" fmla="*/ 347240 h 916357"/>
              <a:gd name="connsiteX10" fmla="*/ 2199191 w 4722471"/>
              <a:gd name="connsiteY10" fmla="*/ 300941 h 916357"/>
              <a:gd name="connsiteX11" fmla="*/ 2326512 w 4722471"/>
              <a:gd name="connsiteY11" fmla="*/ 347240 h 916357"/>
              <a:gd name="connsiteX12" fmla="*/ 2476983 w 4722471"/>
              <a:gd name="connsiteY12" fmla="*/ 393539 h 916357"/>
              <a:gd name="connsiteX13" fmla="*/ 2615880 w 4722471"/>
              <a:gd name="connsiteY13" fmla="*/ 474562 h 916357"/>
              <a:gd name="connsiteX14" fmla="*/ 2824223 w 4722471"/>
              <a:gd name="connsiteY14" fmla="*/ 393539 h 916357"/>
              <a:gd name="connsiteX15" fmla="*/ 3009418 w 4722471"/>
              <a:gd name="connsiteY15" fmla="*/ 393539 h 916357"/>
              <a:gd name="connsiteX16" fmla="*/ 3171463 w 4722471"/>
              <a:gd name="connsiteY16" fmla="*/ 428263 h 916357"/>
              <a:gd name="connsiteX17" fmla="*/ 3333509 w 4722471"/>
              <a:gd name="connsiteY17" fmla="*/ 520860 h 916357"/>
              <a:gd name="connsiteX18" fmla="*/ 3530279 w 4722471"/>
              <a:gd name="connsiteY18" fmla="*/ 613458 h 916357"/>
              <a:gd name="connsiteX19" fmla="*/ 3703899 w 4722471"/>
              <a:gd name="connsiteY19" fmla="*/ 694481 h 916357"/>
              <a:gd name="connsiteX20" fmla="*/ 3935393 w 4722471"/>
              <a:gd name="connsiteY20" fmla="*/ 717630 h 916357"/>
              <a:gd name="connsiteX21" fmla="*/ 4143737 w 4722471"/>
              <a:gd name="connsiteY21" fmla="*/ 821802 h 916357"/>
              <a:gd name="connsiteX22" fmla="*/ 4352081 w 4722471"/>
              <a:gd name="connsiteY22" fmla="*/ 891250 h 916357"/>
              <a:gd name="connsiteX23" fmla="*/ 4548851 w 4722471"/>
              <a:gd name="connsiteY23" fmla="*/ 914400 h 916357"/>
              <a:gd name="connsiteX24" fmla="*/ 4722471 w 4722471"/>
              <a:gd name="connsiteY24" fmla="*/ 833377 h 916357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833378 w 4745620"/>
              <a:gd name="connsiteY3" fmla="*/ 92597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162045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37145 w 4745620"/>
              <a:gd name="connsiteY9" fmla="*/ 347240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99191 w 4745620"/>
              <a:gd name="connsiteY10" fmla="*/ 300941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26512 w 4745620"/>
              <a:gd name="connsiteY11" fmla="*/ 347240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76983 w 4745620"/>
              <a:gd name="connsiteY12" fmla="*/ 393539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530279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43737 w 4745620"/>
              <a:gd name="connsiteY21" fmla="*/ 821802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38283"/>
              <a:gd name="connsiteX1" fmla="*/ 254643 w 4745620"/>
              <a:gd name="connsiteY1" fmla="*/ 11574 h 938283"/>
              <a:gd name="connsiteX2" fmla="*/ 451413 w 4745620"/>
              <a:gd name="connsiteY2" fmla="*/ 46298 h 938283"/>
              <a:gd name="connsiteX3" fmla="*/ 798654 w 4745620"/>
              <a:gd name="connsiteY3" fmla="*/ 127321 h 938283"/>
              <a:gd name="connsiteX4" fmla="*/ 1088021 w 4745620"/>
              <a:gd name="connsiteY4" fmla="*/ 208344 h 938283"/>
              <a:gd name="connsiteX5" fmla="*/ 1319514 w 4745620"/>
              <a:gd name="connsiteY5" fmla="*/ 208344 h 938283"/>
              <a:gd name="connsiteX6" fmla="*/ 1539433 w 4745620"/>
              <a:gd name="connsiteY6" fmla="*/ 138896 h 938283"/>
              <a:gd name="connsiteX7" fmla="*/ 1689904 w 4745620"/>
              <a:gd name="connsiteY7" fmla="*/ 173619 h 938283"/>
              <a:gd name="connsiteX8" fmla="*/ 1863525 w 4745620"/>
              <a:gd name="connsiteY8" fmla="*/ 254643 h 938283"/>
              <a:gd name="connsiteX9" fmla="*/ 2048720 w 4745620"/>
              <a:gd name="connsiteY9" fmla="*/ 393539 h 938283"/>
              <a:gd name="connsiteX10" fmla="*/ 2176042 w 4745620"/>
              <a:gd name="connsiteY10" fmla="*/ 405113 h 938283"/>
              <a:gd name="connsiteX11" fmla="*/ 2338086 w 4745620"/>
              <a:gd name="connsiteY11" fmla="*/ 474561 h 938283"/>
              <a:gd name="connsiteX12" fmla="*/ 2488557 w 4745620"/>
              <a:gd name="connsiteY12" fmla="*/ 532435 h 938283"/>
              <a:gd name="connsiteX13" fmla="*/ 2615880 w 4745620"/>
              <a:gd name="connsiteY13" fmla="*/ 474562 h 938283"/>
              <a:gd name="connsiteX14" fmla="*/ 2824223 w 4745620"/>
              <a:gd name="connsiteY14" fmla="*/ 393539 h 938283"/>
              <a:gd name="connsiteX15" fmla="*/ 3009418 w 4745620"/>
              <a:gd name="connsiteY15" fmla="*/ 393539 h 938283"/>
              <a:gd name="connsiteX16" fmla="*/ 3171463 w 4745620"/>
              <a:gd name="connsiteY16" fmla="*/ 428263 h 938283"/>
              <a:gd name="connsiteX17" fmla="*/ 3333509 w 4745620"/>
              <a:gd name="connsiteY17" fmla="*/ 520860 h 938283"/>
              <a:gd name="connsiteX18" fmla="*/ 3472406 w 4745620"/>
              <a:gd name="connsiteY18" fmla="*/ 613458 h 938283"/>
              <a:gd name="connsiteX19" fmla="*/ 3703899 w 4745620"/>
              <a:gd name="connsiteY19" fmla="*/ 694481 h 938283"/>
              <a:gd name="connsiteX20" fmla="*/ 3935393 w 4745620"/>
              <a:gd name="connsiteY20" fmla="*/ 717630 h 938283"/>
              <a:gd name="connsiteX21" fmla="*/ 4109013 w 4745620"/>
              <a:gd name="connsiteY21" fmla="*/ 868101 h 938283"/>
              <a:gd name="connsiteX22" fmla="*/ 4352081 w 4745620"/>
              <a:gd name="connsiteY22" fmla="*/ 891250 h 938283"/>
              <a:gd name="connsiteX23" fmla="*/ 4548851 w 4745620"/>
              <a:gd name="connsiteY23" fmla="*/ 914400 h 938283"/>
              <a:gd name="connsiteX24" fmla="*/ 4745620 w 4745620"/>
              <a:gd name="connsiteY24" fmla="*/ 937550 h 938283"/>
              <a:gd name="connsiteX0" fmla="*/ 0 w 4745620"/>
              <a:gd name="connsiteY0" fmla="*/ 0 h 960926"/>
              <a:gd name="connsiteX1" fmla="*/ 254643 w 4745620"/>
              <a:gd name="connsiteY1" fmla="*/ 11574 h 960926"/>
              <a:gd name="connsiteX2" fmla="*/ 451413 w 4745620"/>
              <a:gd name="connsiteY2" fmla="*/ 46298 h 960926"/>
              <a:gd name="connsiteX3" fmla="*/ 798654 w 4745620"/>
              <a:gd name="connsiteY3" fmla="*/ 127321 h 960926"/>
              <a:gd name="connsiteX4" fmla="*/ 1088021 w 4745620"/>
              <a:gd name="connsiteY4" fmla="*/ 208344 h 960926"/>
              <a:gd name="connsiteX5" fmla="*/ 1319514 w 4745620"/>
              <a:gd name="connsiteY5" fmla="*/ 208344 h 960926"/>
              <a:gd name="connsiteX6" fmla="*/ 1539433 w 4745620"/>
              <a:gd name="connsiteY6" fmla="*/ 138896 h 960926"/>
              <a:gd name="connsiteX7" fmla="*/ 1689904 w 4745620"/>
              <a:gd name="connsiteY7" fmla="*/ 173619 h 960926"/>
              <a:gd name="connsiteX8" fmla="*/ 1863525 w 4745620"/>
              <a:gd name="connsiteY8" fmla="*/ 254643 h 960926"/>
              <a:gd name="connsiteX9" fmla="*/ 2048720 w 4745620"/>
              <a:gd name="connsiteY9" fmla="*/ 393539 h 960926"/>
              <a:gd name="connsiteX10" fmla="*/ 2176042 w 4745620"/>
              <a:gd name="connsiteY10" fmla="*/ 405113 h 960926"/>
              <a:gd name="connsiteX11" fmla="*/ 2338086 w 4745620"/>
              <a:gd name="connsiteY11" fmla="*/ 474561 h 960926"/>
              <a:gd name="connsiteX12" fmla="*/ 2488557 w 4745620"/>
              <a:gd name="connsiteY12" fmla="*/ 532435 h 960926"/>
              <a:gd name="connsiteX13" fmla="*/ 2615880 w 4745620"/>
              <a:gd name="connsiteY13" fmla="*/ 474562 h 960926"/>
              <a:gd name="connsiteX14" fmla="*/ 2824223 w 4745620"/>
              <a:gd name="connsiteY14" fmla="*/ 393539 h 960926"/>
              <a:gd name="connsiteX15" fmla="*/ 3009418 w 4745620"/>
              <a:gd name="connsiteY15" fmla="*/ 393539 h 960926"/>
              <a:gd name="connsiteX16" fmla="*/ 3171463 w 4745620"/>
              <a:gd name="connsiteY16" fmla="*/ 428263 h 960926"/>
              <a:gd name="connsiteX17" fmla="*/ 3333509 w 4745620"/>
              <a:gd name="connsiteY17" fmla="*/ 520860 h 960926"/>
              <a:gd name="connsiteX18" fmla="*/ 3472406 w 4745620"/>
              <a:gd name="connsiteY18" fmla="*/ 613458 h 960926"/>
              <a:gd name="connsiteX19" fmla="*/ 3703899 w 4745620"/>
              <a:gd name="connsiteY19" fmla="*/ 694481 h 960926"/>
              <a:gd name="connsiteX20" fmla="*/ 3935393 w 4745620"/>
              <a:gd name="connsiteY20" fmla="*/ 717630 h 960926"/>
              <a:gd name="connsiteX21" fmla="*/ 4109013 w 4745620"/>
              <a:gd name="connsiteY21" fmla="*/ 868101 h 960926"/>
              <a:gd name="connsiteX22" fmla="*/ 4352081 w 4745620"/>
              <a:gd name="connsiteY22" fmla="*/ 960698 h 960926"/>
              <a:gd name="connsiteX23" fmla="*/ 4548851 w 4745620"/>
              <a:gd name="connsiteY23" fmla="*/ 914400 h 960926"/>
              <a:gd name="connsiteX24" fmla="*/ 4745620 w 4745620"/>
              <a:gd name="connsiteY24" fmla="*/ 937550 h 960926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71463 w 4745620"/>
              <a:gd name="connsiteY16" fmla="*/ 428263 h 963591"/>
              <a:gd name="connsiteX17" fmla="*/ 3333509 w 4745620"/>
              <a:gd name="connsiteY17" fmla="*/ 520860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71463 w 4745620"/>
              <a:gd name="connsiteY16" fmla="*/ 42826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3009418 w 4745620"/>
              <a:gd name="connsiteY15" fmla="*/ 393539 h 963591"/>
              <a:gd name="connsiteX16" fmla="*/ 3113590 w 4745620"/>
              <a:gd name="connsiteY16" fmla="*/ 25464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824223 w 4745620"/>
              <a:gd name="connsiteY14" fmla="*/ 393539 h 963591"/>
              <a:gd name="connsiteX15" fmla="*/ 2766350 w 4745620"/>
              <a:gd name="connsiteY15" fmla="*/ 104172 h 963591"/>
              <a:gd name="connsiteX16" fmla="*/ 3113590 w 4745620"/>
              <a:gd name="connsiteY16" fmla="*/ 25464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592729 w 4745620"/>
              <a:gd name="connsiteY14" fmla="*/ 23149 h 963591"/>
              <a:gd name="connsiteX15" fmla="*/ 2766350 w 4745620"/>
              <a:gd name="connsiteY15" fmla="*/ 104172 h 963591"/>
              <a:gd name="connsiteX16" fmla="*/ 3113590 w 4745620"/>
              <a:gd name="connsiteY16" fmla="*/ 25464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0 h 963591"/>
              <a:gd name="connsiteX1" fmla="*/ 254643 w 4745620"/>
              <a:gd name="connsiteY1" fmla="*/ 11574 h 963591"/>
              <a:gd name="connsiteX2" fmla="*/ 451413 w 4745620"/>
              <a:gd name="connsiteY2" fmla="*/ 46298 h 963591"/>
              <a:gd name="connsiteX3" fmla="*/ 798654 w 4745620"/>
              <a:gd name="connsiteY3" fmla="*/ 127321 h 963591"/>
              <a:gd name="connsiteX4" fmla="*/ 1088021 w 4745620"/>
              <a:gd name="connsiteY4" fmla="*/ 208344 h 963591"/>
              <a:gd name="connsiteX5" fmla="*/ 1319514 w 4745620"/>
              <a:gd name="connsiteY5" fmla="*/ 208344 h 963591"/>
              <a:gd name="connsiteX6" fmla="*/ 1539433 w 4745620"/>
              <a:gd name="connsiteY6" fmla="*/ 138896 h 963591"/>
              <a:gd name="connsiteX7" fmla="*/ 1689904 w 4745620"/>
              <a:gd name="connsiteY7" fmla="*/ 173619 h 963591"/>
              <a:gd name="connsiteX8" fmla="*/ 1863525 w 4745620"/>
              <a:gd name="connsiteY8" fmla="*/ 254643 h 963591"/>
              <a:gd name="connsiteX9" fmla="*/ 2048720 w 4745620"/>
              <a:gd name="connsiteY9" fmla="*/ 393539 h 963591"/>
              <a:gd name="connsiteX10" fmla="*/ 2176042 w 4745620"/>
              <a:gd name="connsiteY10" fmla="*/ 405113 h 963591"/>
              <a:gd name="connsiteX11" fmla="*/ 2338086 w 4745620"/>
              <a:gd name="connsiteY11" fmla="*/ 474561 h 963591"/>
              <a:gd name="connsiteX12" fmla="*/ 2488557 w 4745620"/>
              <a:gd name="connsiteY12" fmla="*/ 532435 h 963591"/>
              <a:gd name="connsiteX13" fmla="*/ 2615880 w 4745620"/>
              <a:gd name="connsiteY13" fmla="*/ 474562 h 963591"/>
              <a:gd name="connsiteX14" fmla="*/ 2592729 w 4745620"/>
              <a:gd name="connsiteY14" fmla="*/ 23149 h 963591"/>
              <a:gd name="connsiteX15" fmla="*/ 2858948 w 4745620"/>
              <a:gd name="connsiteY15" fmla="*/ 104172 h 963591"/>
              <a:gd name="connsiteX16" fmla="*/ 3113590 w 4745620"/>
              <a:gd name="connsiteY16" fmla="*/ 254643 h 963591"/>
              <a:gd name="connsiteX17" fmla="*/ 3333509 w 4745620"/>
              <a:gd name="connsiteY17" fmla="*/ 393539 h 963591"/>
              <a:gd name="connsiteX18" fmla="*/ 3472406 w 4745620"/>
              <a:gd name="connsiteY18" fmla="*/ 613458 h 963591"/>
              <a:gd name="connsiteX19" fmla="*/ 3703899 w 4745620"/>
              <a:gd name="connsiteY19" fmla="*/ 694481 h 963591"/>
              <a:gd name="connsiteX20" fmla="*/ 3935393 w 4745620"/>
              <a:gd name="connsiteY20" fmla="*/ 717630 h 963591"/>
              <a:gd name="connsiteX21" fmla="*/ 4109013 w 4745620"/>
              <a:gd name="connsiteY21" fmla="*/ 868101 h 963591"/>
              <a:gd name="connsiteX22" fmla="*/ 4352081 w 4745620"/>
              <a:gd name="connsiteY22" fmla="*/ 960698 h 963591"/>
              <a:gd name="connsiteX23" fmla="*/ 4548851 w 4745620"/>
              <a:gd name="connsiteY23" fmla="*/ 960698 h 963591"/>
              <a:gd name="connsiteX24" fmla="*/ 4745620 w 4745620"/>
              <a:gd name="connsiteY24" fmla="*/ 937550 h 963591"/>
              <a:gd name="connsiteX0" fmla="*/ 0 w 4745620"/>
              <a:gd name="connsiteY0" fmla="*/ 144771 h 1108362"/>
              <a:gd name="connsiteX1" fmla="*/ 254643 w 4745620"/>
              <a:gd name="connsiteY1" fmla="*/ 156345 h 1108362"/>
              <a:gd name="connsiteX2" fmla="*/ 451413 w 4745620"/>
              <a:gd name="connsiteY2" fmla="*/ 191069 h 1108362"/>
              <a:gd name="connsiteX3" fmla="*/ 798654 w 4745620"/>
              <a:gd name="connsiteY3" fmla="*/ 272092 h 1108362"/>
              <a:gd name="connsiteX4" fmla="*/ 1088021 w 4745620"/>
              <a:gd name="connsiteY4" fmla="*/ 353115 h 1108362"/>
              <a:gd name="connsiteX5" fmla="*/ 1319514 w 4745620"/>
              <a:gd name="connsiteY5" fmla="*/ 353115 h 1108362"/>
              <a:gd name="connsiteX6" fmla="*/ 1539433 w 4745620"/>
              <a:gd name="connsiteY6" fmla="*/ 283667 h 1108362"/>
              <a:gd name="connsiteX7" fmla="*/ 1689904 w 4745620"/>
              <a:gd name="connsiteY7" fmla="*/ 318390 h 1108362"/>
              <a:gd name="connsiteX8" fmla="*/ 1863525 w 4745620"/>
              <a:gd name="connsiteY8" fmla="*/ 399414 h 1108362"/>
              <a:gd name="connsiteX9" fmla="*/ 2048720 w 4745620"/>
              <a:gd name="connsiteY9" fmla="*/ 538310 h 1108362"/>
              <a:gd name="connsiteX10" fmla="*/ 2176042 w 4745620"/>
              <a:gd name="connsiteY10" fmla="*/ 549884 h 1108362"/>
              <a:gd name="connsiteX11" fmla="*/ 2338086 w 4745620"/>
              <a:gd name="connsiteY11" fmla="*/ 619332 h 1108362"/>
              <a:gd name="connsiteX12" fmla="*/ 2488557 w 4745620"/>
              <a:gd name="connsiteY12" fmla="*/ 677206 h 1108362"/>
              <a:gd name="connsiteX13" fmla="*/ 2349662 w 4745620"/>
              <a:gd name="connsiteY13" fmla="*/ 17449 h 1108362"/>
              <a:gd name="connsiteX14" fmla="*/ 2592729 w 4745620"/>
              <a:gd name="connsiteY14" fmla="*/ 167920 h 1108362"/>
              <a:gd name="connsiteX15" fmla="*/ 2858948 w 4745620"/>
              <a:gd name="connsiteY15" fmla="*/ 248943 h 1108362"/>
              <a:gd name="connsiteX16" fmla="*/ 3113590 w 4745620"/>
              <a:gd name="connsiteY16" fmla="*/ 399414 h 1108362"/>
              <a:gd name="connsiteX17" fmla="*/ 3333509 w 4745620"/>
              <a:gd name="connsiteY17" fmla="*/ 538310 h 1108362"/>
              <a:gd name="connsiteX18" fmla="*/ 3472406 w 4745620"/>
              <a:gd name="connsiteY18" fmla="*/ 758229 h 1108362"/>
              <a:gd name="connsiteX19" fmla="*/ 3703899 w 4745620"/>
              <a:gd name="connsiteY19" fmla="*/ 839252 h 1108362"/>
              <a:gd name="connsiteX20" fmla="*/ 3935393 w 4745620"/>
              <a:gd name="connsiteY20" fmla="*/ 862401 h 1108362"/>
              <a:gd name="connsiteX21" fmla="*/ 4109013 w 4745620"/>
              <a:gd name="connsiteY21" fmla="*/ 1012872 h 1108362"/>
              <a:gd name="connsiteX22" fmla="*/ 4352081 w 4745620"/>
              <a:gd name="connsiteY22" fmla="*/ 1105469 h 1108362"/>
              <a:gd name="connsiteX23" fmla="*/ 4548851 w 4745620"/>
              <a:gd name="connsiteY23" fmla="*/ 1105469 h 1108362"/>
              <a:gd name="connsiteX24" fmla="*/ 4745620 w 4745620"/>
              <a:gd name="connsiteY24" fmla="*/ 1082321 h 1108362"/>
              <a:gd name="connsiteX0" fmla="*/ 0 w 4745620"/>
              <a:gd name="connsiteY0" fmla="*/ 255159 h 1218750"/>
              <a:gd name="connsiteX1" fmla="*/ 254643 w 4745620"/>
              <a:gd name="connsiteY1" fmla="*/ 266733 h 1218750"/>
              <a:gd name="connsiteX2" fmla="*/ 451413 w 4745620"/>
              <a:gd name="connsiteY2" fmla="*/ 301457 h 1218750"/>
              <a:gd name="connsiteX3" fmla="*/ 798654 w 4745620"/>
              <a:gd name="connsiteY3" fmla="*/ 382480 h 1218750"/>
              <a:gd name="connsiteX4" fmla="*/ 1088021 w 4745620"/>
              <a:gd name="connsiteY4" fmla="*/ 463503 h 1218750"/>
              <a:gd name="connsiteX5" fmla="*/ 1319514 w 4745620"/>
              <a:gd name="connsiteY5" fmla="*/ 463503 h 1218750"/>
              <a:gd name="connsiteX6" fmla="*/ 1539433 w 4745620"/>
              <a:gd name="connsiteY6" fmla="*/ 394055 h 1218750"/>
              <a:gd name="connsiteX7" fmla="*/ 1689904 w 4745620"/>
              <a:gd name="connsiteY7" fmla="*/ 428778 h 1218750"/>
              <a:gd name="connsiteX8" fmla="*/ 1863525 w 4745620"/>
              <a:gd name="connsiteY8" fmla="*/ 509802 h 1218750"/>
              <a:gd name="connsiteX9" fmla="*/ 2048720 w 4745620"/>
              <a:gd name="connsiteY9" fmla="*/ 648698 h 1218750"/>
              <a:gd name="connsiteX10" fmla="*/ 2176042 w 4745620"/>
              <a:gd name="connsiteY10" fmla="*/ 660272 h 1218750"/>
              <a:gd name="connsiteX11" fmla="*/ 2338086 w 4745620"/>
              <a:gd name="connsiteY11" fmla="*/ 729720 h 1218750"/>
              <a:gd name="connsiteX12" fmla="*/ 2060293 w 4745620"/>
              <a:gd name="connsiteY12" fmla="*/ 515 h 1218750"/>
              <a:gd name="connsiteX13" fmla="*/ 2349662 w 4745620"/>
              <a:gd name="connsiteY13" fmla="*/ 127837 h 1218750"/>
              <a:gd name="connsiteX14" fmla="*/ 2592729 w 4745620"/>
              <a:gd name="connsiteY14" fmla="*/ 278308 h 1218750"/>
              <a:gd name="connsiteX15" fmla="*/ 2858948 w 4745620"/>
              <a:gd name="connsiteY15" fmla="*/ 359331 h 1218750"/>
              <a:gd name="connsiteX16" fmla="*/ 3113590 w 4745620"/>
              <a:gd name="connsiteY16" fmla="*/ 509802 h 1218750"/>
              <a:gd name="connsiteX17" fmla="*/ 3333509 w 4745620"/>
              <a:gd name="connsiteY17" fmla="*/ 648698 h 1218750"/>
              <a:gd name="connsiteX18" fmla="*/ 3472406 w 4745620"/>
              <a:gd name="connsiteY18" fmla="*/ 868617 h 1218750"/>
              <a:gd name="connsiteX19" fmla="*/ 3703899 w 4745620"/>
              <a:gd name="connsiteY19" fmla="*/ 949640 h 1218750"/>
              <a:gd name="connsiteX20" fmla="*/ 3935393 w 4745620"/>
              <a:gd name="connsiteY20" fmla="*/ 972789 h 1218750"/>
              <a:gd name="connsiteX21" fmla="*/ 4109013 w 4745620"/>
              <a:gd name="connsiteY21" fmla="*/ 1123260 h 1218750"/>
              <a:gd name="connsiteX22" fmla="*/ 4352081 w 4745620"/>
              <a:gd name="connsiteY22" fmla="*/ 1215857 h 1218750"/>
              <a:gd name="connsiteX23" fmla="*/ 4548851 w 4745620"/>
              <a:gd name="connsiteY23" fmla="*/ 1215857 h 1218750"/>
              <a:gd name="connsiteX24" fmla="*/ 4745620 w 4745620"/>
              <a:gd name="connsiteY24" fmla="*/ 1192709 h 1218750"/>
              <a:gd name="connsiteX0" fmla="*/ 0 w 4757195"/>
              <a:gd name="connsiteY0" fmla="*/ 625548 h 1218750"/>
              <a:gd name="connsiteX1" fmla="*/ 266218 w 4757195"/>
              <a:gd name="connsiteY1" fmla="*/ 266733 h 1218750"/>
              <a:gd name="connsiteX2" fmla="*/ 462988 w 4757195"/>
              <a:gd name="connsiteY2" fmla="*/ 301457 h 1218750"/>
              <a:gd name="connsiteX3" fmla="*/ 810229 w 4757195"/>
              <a:gd name="connsiteY3" fmla="*/ 382480 h 1218750"/>
              <a:gd name="connsiteX4" fmla="*/ 1099596 w 4757195"/>
              <a:gd name="connsiteY4" fmla="*/ 463503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462988 w 4757195"/>
              <a:gd name="connsiteY2" fmla="*/ 301457 h 1218750"/>
              <a:gd name="connsiteX3" fmla="*/ 810229 w 4757195"/>
              <a:gd name="connsiteY3" fmla="*/ 382480 h 1218750"/>
              <a:gd name="connsiteX4" fmla="*/ 1099596 w 4757195"/>
              <a:gd name="connsiteY4" fmla="*/ 463503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810229 w 4757195"/>
              <a:gd name="connsiteY3" fmla="*/ 382480 h 1218750"/>
              <a:gd name="connsiteX4" fmla="*/ 1099596 w 4757195"/>
              <a:gd name="connsiteY4" fmla="*/ 463503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099596 w 4757195"/>
              <a:gd name="connsiteY4" fmla="*/ 463503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31089 w 4757195"/>
              <a:gd name="connsiteY5" fmla="*/ 463503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51008 w 4757195"/>
              <a:gd name="connsiteY6" fmla="*/ 394055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701479 w 4757195"/>
              <a:gd name="connsiteY7" fmla="*/ 428778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1875100 w 4757195"/>
              <a:gd name="connsiteY8" fmla="*/ 509802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060295 w 4757195"/>
              <a:gd name="connsiteY9" fmla="*/ 648698 h 1218750"/>
              <a:gd name="connsiteX10" fmla="*/ 2187617 w 4757195"/>
              <a:gd name="connsiteY10" fmla="*/ 660272 h 1218750"/>
              <a:gd name="connsiteX11" fmla="*/ 2349661 w 4757195"/>
              <a:gd name="connsiteY11" fmla="*/ 729720 h 1218750"/>
              <a:gd name="connsiteX12" fmla="*/ 2071868 w 4757195"/>
              <a:gd name="connsiteY12" fmla="*/ 515 h 1218750"/>
              <a:gd name="connsiteX13" fmla="*/ 2361237 w 4757195"/>
              <a:gd name="connsiteY13" fmla="*/ 127837 h 1218750"/>
              <a:gd name="connsiteX14" fmla="*/ 2604304 w 4757195"/>
              <a:gd name="connsiteY14" fmla="*/ 278308 h 1218750"/>
              <a:gd name="connsiteX15" fmla="*/ 2870523 w 4757195"/>
              <a:gd name="connsiteY15" fmla="*/ 359331 h 1218750"/>
              <a:gd name="connsiteX16" fmla="*/ 3125165 w 4757195"/>
              <a:gd name="connsiteY16" fmla="*/ 509802 h 1218750"/>
              <a:gd name="connsiteX17" fmla="*/ 3345084 w 4757195"/>
              <a:gd name="connsiteY17" fmla="*/ 648698 h 1218750"/>
              <a:gd name="connsiteX18" fmla="*/ 3483981 w 4757195"/>
              <a:gd name="connsiteY18" fmla="*/ 868617 h 1218750"/>
              <a:gd name="connsiteX19" fmla="*/ 3715474 w 4757195"/>
              <a:gd name="connsiteY19" fmla="*/ 949640 h 1218750"/>
              <a:gd name="connsiteX20" fmla="*/ 3946968 w 4757195"/>
              <a:gd name="connsiteY20" fmla="*/ 972789 h 1218750"/>
              <a:gd name="connsiteX21" fmla="*/ 4120588 w 4757195"/>
              <a:gd name="connsiteY21" fmla="*/ 1123260 h 1218750"/>
              <a:gd name="connsiteX22" fmla="*/ 4363656 w 4757195"/>
              <a:gd name="connsiteY22" fmla="*/ 1215857 h 1218750"/>
              <a:gd name="connsiteX23" fmla="*/ 4560426 w 4757195"/>
              <a:gd name="connsiteY23" fmla="*/ 1215857 h 1218750"/>
              <a:gd name="connsiteX24" fmla="*/ 4757195 w 4757195"/>
              <a:gd name="connsiteY24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187617 w 4757195"/>
              <a:gd name="connsiteY9" fmla="*/ 660272 h 1218750"/>
              <a:gd name="connsiteX10" fmla="*/ 2349661 w 4757195"/>
              <a:gd name="connsiteY10" fmla="*/ 729720 h 1218750"/>
              <a:gd name="connsiteX11" fmla="*/ 2071868 w 4757195"/>
              <a:gd name="connsiteY11" fmla="*/ 515 h 1218750"/>
              <a:gd name="connsiteX12" fmla="*/ 2361237 w 4757195"/>
              <a:gd name="connsiteY12" fmla="*/ 127837 h 1218750"/>
              <a:gd name="connsiteX13" fmla="*/ 2604304 w 4757195"/>
              <a:gd name="connsiteY13" fmla="*/ 278308 h 1218750"/>
              <a:gd name="connsiteX14" fmla="*/ 2870523 w 4757195"/>
              <a:gd name="connsiteY14" fmla="*/ 359331 h 1218750"/>
              <a:gd name="connsiteX15" fmla="*/ 3125165 w 4757195"/>
              <a:gd name="connsiteY15" fmla="*/ 509802 h 1218750"/>
              <a:gd name="connsiteX16" fmla="*/ 3345084 w 4757195"/>
              <a:gd name="connsiteY16" fmla="*/ 648698 h 1218750"/>
              <a:gd name="connsiteX17" fmla="*/ 3483981 w 4757195"/>
              <a:gd name="connsiteY17" fmla="*/ 868617 h 1218750"/>
              <a:gd name="connsiteX18" fmla="*/ 3715474 w 4757195"/>
              <a:gd name="connsiteY18" fmla="*/ 949640 h 1218750"/>
              <a:gd name="connsiteX19" fmla="*/ 3946968 w 4757195"/>
              <a:gd name="connsiteY19" fmla="*/ 972789 h 1218750"/>
              <a:gd name="connsiteX20" fmla="*/ 4120588 w 4757195"/>
              <a:gd name="connsiteY20" fmla="*/ 1123260 h 1218750"/>
              <a:gd name="connsiteX21" fmla="*/ 4363656 w 4757195"/>
              <a:gd name="connsiteY21" fmla="*/ 1215857 h 1218750"/>
              <a:gd name="connsiteX22" fmla="*/ 4560426 w 4757195"/>
              <a:gd name="connsiteY22" fmla="*/ 1215857 h 1218750"/>
              <a:gd name="connsiteX23" fmla="*/ 4757195 w 4757195"/>
              <a:gd name="connsiteY23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187617 w 4757195"/>
              <a:gd name="connsiteY9" fmla="*/ 660272 h 1218750"/>
              <a:gd name="connsiteX10" fmla="*/ 2349661 w 4757195"/>
              <a:gd name="connsiteY10" fmla="*/ 729720 h 1218750"/>
              <a:gd name="connsiteX11" fmla="*/ 2071868 w 4757195"/>
              <a:gd name="connsiteY11" fmla="*/ 515 h 1218750"/>
              <a:gd name="connsiteX12" fmla="*/ 2361237 w 4757195"/>
              <a:gd name="connsiteY12" fmla="*/ 127837 h 1218750"/>
              <a:gd name="connsiteX13" fmla="*/ 2604304 w 4757195"/>
              <a:gd name="connsiteY13" fmla="*/ 278308 h 1218750"/>
              <a:gd name="connsiteX14" fmla="*/ 2870523 w 4757195"/>
              <a:gd name="connsiteY14" fmla="*/ 359331 h 1218750"/>
              <a:gd name="connsiteX15" fmla="*/ 3125165 w 4757195"/>
              <a:gd name="connsiteY15" fmla="*/ 509802 h 1218750"/>
              <a:gd name="connsiteX16" fmla="*/ 3345084 w 4757195"/>
              <a:gd name="connsiteY16" fmla="*/ 648698 h 1218750"/>
              <a:gd name="connsiteX17" fmla="*/ 3483981 w 4757195"/>
              <a:gd name="connsiteY17" fmla="*/ 868617 h 1218750"/>
              <a:gd name="connsiteX18" fmla="*/ 3715474 w 4757195"/>
              <a:gd name="connsiteY18" fmla="*/ 949640 h 1218750"/>
              <a:gd name="connsiteX19" fmla="*/ 3946968 w 4757195"/>
              <a:gd name="connsiteY19" fmla="*/ 972789 h 1218750"/>
              <a:gd name="connsiteX20" fmla="*/ 4120588 w 4757195"/>
              <a:gd name="connsiteY20" fmla="*/ 1123260 h 1218750"/>
              <a:gd name="connsiteX21" fmla="*/ 4363656 w 4757195"/>
              <a:gd name="connsiteY21" fmla="*/ 1215857 h 1218750"/>
              <a:gd name="connsiteX22" fmla="*/ 4560426 w 4757195"/>
              <a:gd name="connsiteY22" fmla="*/ 1215857 h 1218750"/>
              <a:gd name="connsiteX23" fmla="*/ 4757195 w 4757195"/>
              <a:gd name="connsiteY23" fmla="*/ 1192709 h 1218750"/>
              <a:gd name="connsiteX0" fmla="*/ 0 w 4757195"/>
              <a:gd name="connsiteY0" fmla="*/ 625548 h 1218750"/>
              <a:gd name="connsiteX1" fmla="*/ 312517 w 4757195"/>
              <a:gd name="connsiteY1" fmla="*/ 567674 h 1218750"/>
              <a:gd name="connsiteX2" fmla="*/ 659758 w 4757195"/>
              <a:gd name="connsiteY2" fmla="*/ 498227 h 1218750"/>
              <a:gd name="connsiteX3" fmla="*/ 972274 w 4757195"/>
              <a:gd name="connsiteY3" fmla="*/ 475078 h 1218750"/>
              <a:gd name="connsiteX4" fmla="*/ 1145895 w 4757195"/>
              <a:gd name="connsiteY4" fmla="*/ 417204 h 1218750"/>
              <a:gd name="connsiteX5" fmla="*/ 1365813 w 4757195"/>
              <a:gd name="connsiteY5" fmla="*/ 382480 h 1218750"/>
              <a:gd name="connsiteX6" fmla="*/ 1562583 w 4757195"/>
              <a:gd name="connsiteY6" fmla="*/ 324607 h 1218750"/>
              <a:gd name="connsiteX7" fmla="*/ 1828800 w 4757195"/>
              <a:gd name="connsiteY7" fmla="*/ 243584 h 1218750"/>
              <a:gd name="connsiteX8" fmla="*/ 2002421 w 4757195"/>
              <a:gd name="connsiteY8" fmla="*/ 232009 h 1218750"/>
              <a:gd name="connsiteX9" fmla="*/ 2187617 w 4757195"/>
              <a:gd name="connsiteY9" fmla="*/ 660272 h 1218750"/>
              <a:gd name="connsiteX10" fmla="*/ 2349661 w 4757195"/>
              <a:gd name="connsiteY10" fmla="*/ 729720 h 1218750"/>
              <a:gd name="connsiteX11" fmla="*/ 2071868 w 4757195"/>
              <a:gd name="connsiteY11" fmla="*/ 515 h 1218750"/>
              <a:gd name="connsiteX12" fmla="*/ 2361237 w 4757195"/>
              <a:gd name="connsiteY12" fmla="*/ 127837 h 1218750"/>
              <a:gd name="connsiteX13" fmla="*/ 2604304 w 4757195"/>
              <a:gd name="connsiteY13" fmla="*/ 278308 h 1218750"/>
              <a:gd name="connsiteX14" fmla="*/ 2870523 w 4757195"/>
              <a:gd name="connsiteY14" fmla="*/ 359331 h 1218750"/>
              <a:gd name="connsiteX15" fmla="*/ 3125165 w 4757195"/>
              <a:gd name="connsiteY15" fmla="*/ 509802 h 1218750"/>
              <a:gd name="connsiteX16" fmla="*/ 3345084 w 4757195"/>
              <a:gd name="connsiteY16" fmla="*/ 648698 h 1218750"/>
              <a:gd name="connsiteX17" fmla="*/ 3483981 w 4757195"/>
              <a:gd name="connsiteY17" fmla="*/ 868617 h 1218750"/>
              <a:gd name="connsiteX18" fmla="*/ 3715474 w 4757195"/>
              <a:gd name="connsiteY18" fmla="*/ 949640 h 1218750"/>
              <a:gd name="connsiteX19" fmla="*/ 3946968 w 4757195"/>
              <a:gd name="connsiteY19" fmla="*/ 972789 h 1218750"/>
              <a:gd name="connsiteX20" fmla="*/ 4120588 w 4757195"/>
              <a:gd name="connsiteY20" fmla="*/ 1123260 h 1218750"/>
              <a:gd name="connsiteX21" fmla="*/ 4363656 w 4757195"/>
              <a:gd name="connsiteY21" fmla="*/ 1215857 h 1218750"/>
              <a:gd name="connsiteX22" fmla="*/ 4560426 w 4757195"/>
              <a:gd name="connsiteY22" fmla="*/ 1215857 h 1218750"/>
              <a:gd name="connsiteX23" fmla="*/ 4757195 w 4757195"/>
              <a:gd name="connsiteY23" fmla="*/ 1192709 h 1218750"/>
              <a:gd name="connsiteX0" fmla="*/ 0 w 4757195"/>
              <a:gd name="connsiteY0" fmla="*/ 625499 h 1218701"/>
              <a:gd name="connsiteX1" fmla="*/ 312517 w 4757195"/>
              <a:gd name="connsiteY1" fmla="*/ 567625 h 1218701"/>
              <a:gd name="connsiteX2" fmla="*/ 659758 w 4757195"/>
              <a:gd name="connsiteY2" fmla="*/ 498178 h 1218701"/>
              <a:gd name="connsiteX3" fmla="*/ 972274 w 4757195"/>
              <a:gd name="connsiteY3" fmla="*/ 475029 h 1218701"/>
              <a:gd name="connsiteX4" fmla="*/ 1145895 w 4757195"/>
              <a:gd name="connsiteY4" fmla="*/ 417155 h 1218701"/>
              <a:gd name="connsiteX5" fmla="*/ 1365813 w 4757195"/>
              <a:gd name="connsiteY5" fmla="*/ 382431 h 1218701"/>
              <a:gd name="connsiteX6" fmla="*/ 1562583 w 4757195"/>
              <a:gd name="connsiteY6" fmla="*/ 324558 h 1218701"/>
              <a:gd name="connsiteX7" fmla="*/ 1828800 w 4757195"/>
              <a:gd name="connsiteY7" fmla="*/ 243535 h 1218701"/>
              <a:gd name="connsiteX8" fmla="*/ 2002421 w 4757195"/>
              <a:gd name="connsiteY8" fmla="*/ 231960 h 1218701"/>
              <a:gd name="connsiteX9" fmla="*/ 2349661 w 4757195"/>
              <a:gd name="connsiteY9" fmla="*/ 729671 h 1218701"/>
              <a:gd name="connsiteX10" fmla="*/ 2071868 w 4757195"/>
              <a:gd name="connsiteY10" fmla="*/ 466 h 1218701"/>
              <a:gd name="connsiteX11" fmla="*/ 2361237 w 4757195"/>
              <a:gd name="connsiteY11" fmla="*/ 127788 h 1218701"/>
              <a:gd name="connsiteX12" fmla="*/ 2604304 w 4757195"/>
              <a:gd name="connsiteY12" fmla="*/ 278259 h 1218701"/>
              <a:gd name="connsiteX13" fmla="*/ 2870523 w 4757195"/>
              <a:gd name="connsiteY13" fmla="*/ 359282 h 1218701"/>
              <a:gd name="connsiteX14" fmla="*/ 3125165 w 4757195"/>
              <a:gd name="connsiteY14" fmla="*/ 509753 h 1218701"/>
              <a:gd name="connsiteX15" fmla="*/ 3345084 w 4757195"/>
              <a:gd name="connsiteY15" fmla="*/ 648649 h 1218701"/>
              <a:gd name="connsiteX16" fmla="*/ 3483981 w 4757195"/>
              <a:gd name="connsiteY16" fmla="*/ 868568 h 1218701"/>
              <a:gd name="connsiteX17" fmla="*/ 3715474 w 4757195"/>
              <a:gd name="connsiteY17" fmla="*/ 949591 h 1218701"/>
              <a:gd name="connsiteX18" fmla="*/ 3946968 w 4757195"/>
              <a:gd name="connsiteY18" fmla="*/ 972740 h 1218701"/>
              <a:gd name="connsiteX19" fmla="*/ 4120588 w 4757195"/>
              <a:gd name="connsiteY19" fmla="*/ 1123211 h 1218701"/>
              <a:gd name="connsiteX20" fmla="*/ 4363656 w 4757195"/>
              <a:gd name="connsiteY20" fmla="*/ 1215808 h 1218701"/>
              <a:gd name="connsiteX21" fmla="*/ 4560426 w 4757195"/>
              <a:gd name="connsiteY21" fmla="*/ 1215808 h 1218701"/>
              <a:gd name="connsiteX22" fmla="*/ 4757195 w 4757195"/>
              <a:gd name="connsiteY22" fmla="*/ 1192660 h 1218701"/>
              <a:gd name="connsiteX0" fmla="*/ 0 w 4757195"/>
              <a:gd name="connsiteY0" fmla="*/ 625499 h 1218701"/>
              <a:gd name="connsiteX1" fmla="*/ 312517 w 4757195"/>
              <a:gd name="connsiteY1" fmla="*/ 567625 h 1218701"/>
              <a:gd name="connsiteX2" fmla="*/ 659758 w 4757195"/>
              <a:gd name="connsiteY2" fmla="*/ 498178 h 1218701"/>
              <a:gd name="connsiteX3" fmla="*/ 972274 w 4757195"/>
              <a:gd name="connsiteY3" fmla="*/ 475029 h 1218701"/>
              <a:gd name="connsiteX4" fmla="*/ 1145895 w 4757195"/>
              <a:gd name="connsiteY4" fmla="*/ 417155 h 1218701"/>
              <a:gd name="connsiteX5" fmla="*/ 1365813 w 4757195"/>
              <a:gd name="connsiteY5" fmla="*/ 382431 h 1218701"/>
              <a:gd name="connsiteX6" fmla="*/ 1562583 w 4757195"/>
              <a:gd name="connsiteY6" fmla="*/ 324558 h 1218701"/>
              <a:gd name="connsiteX7" fmla="*/ 1828800 w 4757195"/>
              <a:gd name="connsiteY7" fmla="*/ 243535 h 1218701"/>
              <a:gd name="connsiteX8" fmla="*/ 2002421 w 4757195"/>
              <a:gd name="connsiteY8" fmla="*/ 231960 h 1218701"/>
              <a:gd name="connsiteX9" fmla="*/ 2349661 w 4757195"/>
              <a:gd name="connsiteY9" fmla="*/ 729671 h 1218701"/>
              <a:gd name="connsiteX10" fmla="*/ 2071868 w 4757195"/>
              <a:gd name="connsiteY10" fmla="*/ 466 h 1218701"/>
              <a:gd name="connsiteX11" fmla="*/ 2361237 w 4757195"/>
              <a:gd name="connsiteY11" fmla="*/ 127788 h 1218701"/>
              <a:gd name="connsiteX12" fmla="*/ 2604304 w 4757195"/>
              <a:gd name="connsiteY12" fmla="*/ 278259 h 1218701"/>
              <a:gd name="connsiteX13" fmla="*/ 2870523 w 4757195"/>
              <a:gd name="connsiteY13" fmla="*/ 359282 h 1218701"/>
              <a:gd name="connsiteX14" fmla="*/ 3125165 w 4757195"/>
              <a:gd name="connsiteY14" fmla="*/ 509753 h 1218701"/>
              <a:gd name="connsiteX15" fmla="*/ 3345084 w 4757195"/>
              <a:gd name="connsiteY15" fmla="*/ 648649 h 1218701"/>
              <a:gd name="connsiteX16" fmla="*/ 3483981 w 4757195"/>
              <a:gd name="connsiteY16" fmla="*/ 868568 h 1218701"/>
              <a:gd name="connsiteX17" fmla="*/ 3715474 w 4757195"/>
              <a:gd name="connsiteY17" fmla="*/ 949591 h 1218701"/>
              <a:gd name="connsiteX18" fmla="*/ 3946968 w 4757195"/>
              <a:gd name="connsiteY18" fmla="*/ 972740 h 1218701"/>
              <a:gd name="connsiteX19" fmla="*/ 4120588 w 4757195"/>
              <a:gd name="connsiteY19" fmla="*/ 1123211 h 1218701"/>
              <a:gd name="connsiteX20" fmla="*/ 4363656 w 4757195"/>
              <a:gd name="connsiteY20" fmla="*/ 1215808 h 1218701"/>
              <a:gd name="connsiteX21" fmla="*/ 4560426 w 4757195"/>
              <a:gd name="connsiteY21" fmla="*/ 1215808 h 1218701"/>
              <a:gd name="connsiteX22" fmla="*/ 4757195 w 4757195"/>
              <a:gd name="connsiteY22" fmla="*/ 1192660 h 1218701"/>
              <a:gd name="connsiteX0" fmla="*/ 0 w 4757195"/>
              <a:gd name="connsiteY0" fmla="*/ 625499 h 1218701"/>
              <a:gd name="connsiteX1" fmla="*/ 312517 w 4757195"/>
              <a:gd name="connsiteY1" fmla="*/ 567625 h 1218701"/>
              <a:gd name="connsiteX2" fmla="*/ 659758 w 4757195"/>
              <a:gd name="connsiteY2" fmla="*/ 498178 h 1218701"/>
              <a:gd name="connsiteX3" fmla="*/ 972274 w 4757195"/>
              <a:gd name="connsiteY3" fmla="*/ 475029 h 1218701"/>
              <a:gd name="connsiteX4" fmla="*/ 1145895 w 4757195"/>
              <a:gd name="connsiteY4" fmla="*/ 417155 h 1218701"/>
              <a:gd name="connsiteX5" fmla="*/ 1365813 w 4757195"/>
              <a:gd name="connsiteY5" fmla="*/ 382431 h 1218701"/>
              <a:gd name="connsiteX6" fmla="*/ 1562583 w 4757195"/>
              <a:gd name="connsiteY6" fmla="*/ 324558 h 1218701"/>
              <a:gd name="connsiteX7" fmla="*/ 1828800 w 4757195"/>
              <a:gd name="connsiteY7" fmla="*/ 243535 h 1218701"/>
              <a:gd name="connsiteX8" fmla="*/ 2002421 w 4757195"/>
              <a:gd name="connsiteY8" fmla="*/ 231960 h 1218701"/>
              <a:gd name="connsiteX9" fmla="*/ 2349661 w 4757195"/>
              <a:gd name="connsiteY9" fmla="*/ 729671 h 1218701"/>
              <a:gd name="connsiteX10" fmla="*/ 2071868 w 4757195"/>
              <a:gd name="connsiteY10" fmla="*/ 466 h 1218701"/>
              <a:gd name="connsiteX11" fmla="*/ 2361237 w 4757195"/>
              <a:gd name="connsiteY11" fmla="*/ 127788 h 1218701"/>
              <a:gd name="connsiteX12" fmla="*/ 2604304 w 4757195"/>
              <a:gd name="connsiteY12" fmla="*/ 278259 h 1218701"/>
              <a:gd name="connsiteX13" fmla="*/ 2870523 w 4757195"/>
              <a:gd name="connsiteY13" fmla="*/ 359282 h 1218701"/>
              <a:gd name="connsiteX14" fmla="*/ 3125165 w 4757195"/>
              <a:gd name="connsiteY14" fmla="*/ 509753 h 1218701"/>
              <a:gd name="connsiteX15" fmla="*/ 3345084 w 4757195"/>
              <a:gd name="connsiteY15" fmla="*/ 648649 h 1218701"/>
              <a:gd name="connsiteX16" fmla="*/ 3483981 w 4757195"/>
              <a:gd name="connsiteY16" fmla="*/ 868568 h 1218701"/>
              <a:gd name="connsiteX17" fmla="*/ 3715474 w 4757195"/>
              <a:gd name="connsiteY17" fmla="*/ 949591 h 1218701"/>
              <a:gd name="connsiteX18" fmla="*/ 3946968 w 4757195"/>
              <a:gd name="connsiteY18" fmla="*/ 972740 h 1218701"/>
              <a:gd name="connsiteX19" fmla="*/ 4120588 w 4757195"/>
              <a:gd name="connsiteY19" fmla="*/ 1123211 h 1218701"/>
              <a:gd name="connsiteX20" fmla="*/ 4363656 w 4757195"/>
              <a:gd name="connsiteY20" fmla="*/ 1215808 h 1218701"/>
              <a:gd name="connsiteX21" fmla="*/ 4560426 w 4757195"/>
              <a:gd name="connsiteY21" fmla="*/ 1215808 h 1218701"/>
              <a:gd name="connsiteX22" fmla="*/ 4757195 w 4757195"/>
              <a:gd name="connsiteY22" fmla="*/ 1192660 h 1218701"/>
              <a:gd name="connsiteX0" fmla="*/ 0 w 4757195"/>
              <a:gd name="connsiteY0" fmla="*/ 625499 h 1218701"/>
              <a:gd name="connsiteX1" fmla="*/ 312517 w 4757195"/>
              <a:gd name="connsiteY1" fmla="*/ 567625 h 1218701"/>
              <a:gd name="connsiteX2" fmla="*/ 659758 w 4757195"/>
              <a:gd name="connsiteY2" fmla="*/ 498178 h 1218701"/>
              <a:gd name="connsiteX3" fmla="*/ 972274 w 4757195"/>
              <a:gd name="connsiteY3" fmla="*/ 475029 h 1218701"/>
              <a:gd name="connsiteX4" fmla="*/ 1145895 w 4757195"/>
              <a:gd name="connsiteY4" fmla="*/ 417155 h 1218701"/>
              <a:gd name="connsiteX5" fmla="*/ 1365813 w 4757195"/>
              <a:gd name="connsiteY5" fmla="*/ 382431 h 1218701"/>
              <a:gd name="connsiteX6" fmla="*/ 1562583 w 4757195"/>
              <a:gd name="connsiteY6" fmla="*/ 324558 h 1218701"/>
              <a:gd name="connsiteX7" fmla="*/ 1828800 w 4757195"/>
              <a:gd name="connsiteY7" fmla="*/ 243535 h 1218701"/>
              <a:gd name="connsiteX8" fmla="*/ 2002421 w 4757195"/>
              <a:gd name="connsiteY8" fmla="*/ 231960 h 1218701"/>
              <a:gd name="connsiteX9" fmla="*/ 2349661 w 4757195"/>
              <a:gd name="connsiteY9" fmla="*/ 729671 h 1218701"/>
              <a:gd name="connsiteX10" fmla="*/ 2071868 w 4757195"/>
              <a:gd name="connsiteY10" fmla="*/ 466 h 1218701"/>
              <a:gd name="connsiteX11" fmla="*/ 2361237 w 4757195"/>
              <a:gd name="connsiteY11" fmla="*/ 127788 h 1218701"/>
              <a:gd name="connsiteX12" fmla="*/ 2604304 w 4757195"/>
              <a:gd name="connsiteY12" fmla="*/ 278259 h 1218701"/>
              <a:gd name="connsiteX13" fmla="*/ 2870523 w 4757195"/>
              <a:gd name="connsiteY13" fmla="*/ 359282 h 1218701"/>
              <a:gd name="connsiteX14" fmla="*/ 3125165 w 4757195"/>
              <a:gd name="connsiteY14" fmla="*/ 509753 h 1218701"/>
              <a:gd name="connsiteX15" fmla="*/ 3345084 w 4757195"/>
              <a:gd name="connsiteY15" fmla="*/ 648649 h 1218701"/>
              <a:gd name="connsiteX16" fmla="*/ 3483981 w 4757195"/>
              <a:gd name="connsiteY16" fmla="*/ 868568 h 1218701"/>
              <a:gd name="connsiteX17" fmla="*/ 3715474 w 4757195"/>
              <a:gd name="connsiteY17" fmla="*/ 949591 h 1218701"/>
              <a:gd name="connsiteX18" fmla="*/ 3946968 w 4757195"/>
              <a:gd name="connsiteY18" fmla="*/ 972740 h 1218701"/>
              <a:gd name="connsiteX19" fmla="*/ 4120588 w 4757195"/>
              <a:gd name="connsiteY19" fmla="*/ 1123211 h 1218701"/>
              <a:gd name="connsiteX20" fmla="*/ 4363656 w 4757195"/>
              <a:gd name="connsiteY20" fmla="*/ 1215808 h 1218701"/>
              <a:gd name="connsiteX21" fmla="*/ 4560426 w 4757195"/>
              <a:gd name="connsiteY21" fmla="*/ 1215808 h 1218701"/>
              <a:gd name="connsiteX22" fmla="*/ 4757195 w 4757195"/>
              <a:gd name="connsiteY22" fmla="*/ 1192660 h 1218701"/>
              <a:gd name="connsiteX0" fmla="*/ 0 w 4757195"/>
              <a:gd name="connsiteY0" fmla="*/ 625521 h 1218723"/>
              <a:gd name="connsiteX1" fmla="*/ 312517 w 4757195"/>
              <a:gd name="connsiteY1" fmla="*/ 567647 h 1218723"/>
              <a:gd name="connsiteX2" fmla="*/ 659758 w 4757195"/>
              <a:gd name="connsiteY2" fmla="*/ 498200 h 1218723"/>
              <a:gd name="connsiteX3" fmla="*/ 972274 w 4757195"/>
              <a:gd name="connsiteY3" fmla="*/ 475051 h 1218723"/>
              <a:gd name="connsiteX4" fmla="*/ 1145895 w 4757195"/>
              <a:gd name="connsiteY4" fmla="*/ 417177 h 1218723"/>
              <a:gd name="connsiteX5" fmla="*/ 1365813 w 4757195"/>
              <a:gd name="connsiteY5" fmla="*/ 382453 h 1218723"/>
              <a:gd name="connsiteX6" fmla="*/ 1562583 w 4757195"/>
              <a:gd name="connsiteY6" fmla="*/ 324580 h 1218723"/>
              <a:gd name="connsiteX7" fmla="*/ 1828800 w 4757195"/>
              <a:gd name="connsiteY7" fmla="*/ 243557 h 1218723"/>
              <a:gd name="connsiteX8" fmla="*/ 2002421 w 4757195"/>
              <a:gd name="connsiteY8" fmla="*/ 231982 h 1218723"/>
              <a:gd name="connsiteX9" fmla="*/ 2326511 w 4757195"/>
              <a:gd name="connsiteY9" fmla="*/ 694969 h 1218723"/>
              <a:gd name="connsiteX10" fmla="*/ 2071868 w 4757195"/>
              <a:gd name="connsiteY10" fmla="*/ 488 h 1218723"/>
              <a:gd name="connsiteX11" fmla="*/ 2361237 w 4757195"/>
              <a:gd name="connsiteY11" fmla="*/ 127810 h 1218723"/>
              <a:gd name="connsiteX12" fmla="*/ 2604304 w 4757195"/>
              <a:gd name="connsiteY12" fmla="*/ 278281 h 1218723"/>
              <a:gd name="connsiteX13" fmla="*/ 2870523 w 4757195"/>
              <a:gd name="connsiteY13" fmla="*/ 359304 h 1218723"/>
              <a:gd name="connsiteX14" fmla="*/ 3125165 w 4757195"/>
              <a:gd name="connsiteY14" fmla="*/ 509775 h 1218723"/>
              <a:gd name="connsiteX15" fmla="*/ 3345084 w 4757195"/>
              <a:gd name="connsiteY15" fmla="*/ 648671 h 1218723"/>
              <a:gd name="connsiteX16" fmla="*/ 3483981 w 4757195"/>
              <a:gd name="connsiteY16" fmla="*/ 868590 h 1218723"/>
              <a:gd name="connsiteX17" fmla="*/ 3715474 w 4757195"/>
              <a:gd name="connsiteY17" fmla="*/ 949613 h 1218723"/>
              <a:gd name="connsiteX18" fmla="*/ 3946968 w 4757195"/>
              <a:gd name="connsiteY18" fmla="*/ 972762 h 1218723"/>
              <a:gd name="connsiteX19" fmla="*/ 4120588 w 4757195"/>
              <a:gd name="connsiteY19" fmla="*/ 1123233 h 1218723"/>
              <a:gd name="connsiteX20" fmla="*/ 4363656 w 4757195"/>
              <a:gd name="connsiteY20" fmla="*/ 1215830 h 1218723"/>
              <a:gd name="connsiteX21" fmla="*/ 4560426 w 4757195"/>
              <a:gd name="connsiteY21" fmla="*/ 1215830 h 1218723"/>
              <a:gd name="connsiteX22" fmla="*/ 4757195 w 4757195"/>
              <a:gd name="connsiteY22" fmla="*/ 1192682 h 1218723"/>
              <a:gd name="connsiteX0" fmla="*/ 0 w 4757195"/>
              <a:gd name="connsiteY0" fmla="*/ 625521 h 1218723"/>
              <a:gd name="connsiteX1" fmla="*/ 312517 w 4757195"/>
              <a:gd name="connsiteY1" fmla="*/ 567647 h 1218723"/>
              <a:gd name="connsiteX2" fmla="*/ 659758 w 4757195"/>
              <a:gd name="connsiteY2" fmla="*/ 498200 h 1218723"/>
              <a:gd name="connsiteX3" fmla="*/ 972274 w 4757195"/>
              <a:gd name="connsiteY3" fmla="*/ 475051 h 1218723"/>
              <a:gd name="connsiteX4" fmla="*/ 1145895 w 4757195"/>
              <a:gd name="connsiteY4" fmla="*/ 417177 h 1218723"/>
              <a:gd name="connsiteX5" fmla="*/ 1365813 w 4757195"/>
              <a:gd name="connsiteY5" fmla="*/ 382453 h 1218723"/>
              <a:gd name="connsiteX6" fmla="*/ 1562583 w 4757195"/>
              <a:gd name="connsiteY6" fmla="*/ 324580 h 1218723"/>
              <a:gd name="connsiteX7" fmla="*/ 1828800 w 4757195"/>
              <a:gd name="connsiteY7" fmla="*/ 243557 h 1218723"/>
              <a:gd name="connsiteX8" fmla="*/ 2002421 w 4757195"/>
              <a:gd name="connsiteY8" fmla="*/ 231982 h 1218723"/>
              <a:gd name="connsiteX9" fmla="*/ 2326511 w 4757195"/>
              <a:gd name="connsiteY9" fmla="*/ 694969 h 1218723"/>
              <a:gd name="connsiteX10" fmla="*/ 2071868 w 4757195"/>
              <a:gd name="connsiteY10" fmla="*/ 488 h 1218723"/>
              <a:gd name="connsiteX11" fmla="*/ 2361237 w 4757195"/>
              <a:gd name="connsiteY11" fmla="*/ 127810 h 1218723"/>
              <a:gd name="connsiteX12" fmla="*/ 2604304 w 4757195"/>
              <a:gd name="connsiteY12" fmla="*/ 278281 h 1218723"/>
              <a:gd name="connsiteX13" fmla="*/ 2870523 w 4757195"/>
              <a:gd name="connsiteY13" fmla="*/ 359304 h 1218723"/>
              <a:gd name="connsiteX14" fmla="*/ 3125165 w 4757195"/>
              <a:gd name="connsiteY14" fmla="*/ 509775 h 1218723"/>
              <a:gd name="connsiteX15" fmla="*/ 3345084 w 4757195"/>
              <a:gd name="connsiteY15" fmla="*/ 648671 h 1218723"/>
              <a:gd name="connsiteX16" fmla="*/ 3483981 w 4757195"/>
              <a:gd name="connsiteY16" fmla="*/ 868590 h 1218723"/>
              <a:gd name="connsiteX17" fmla="*/ 3715474 w 4757195"/>
              <a:gd name="connsiteY17" fmla="*/ 949613 h 1218723"/>
              <a:gd name="connsiteX18" fmla="*/ 3946968 w 4757195"/>
              <a:gd name="connsiteY18" fmla="*/ 972762 h 1218723"/>
              <a:gd name="connsiteX19" fmla="*/ 4120588 w 4757195"/>
              <a:gd name="connsiteY19" fmla="*/ 1123233 h 1218723"/>
              <a:gd name="connsiteX20" fmla="*/ 4363656 w 4757195"/>
              <a:gd name="connsiteY20" fmla="*/ 1215830 h 1218723"/>
              <a:gd name="connsiteX21" fmla="*/ 4560426 w 4757195"/>
              <a:gd name="connsiteY21" fmla="*/ 1215830 h 1218723"/>
              <a:gd name="connsiteX22" fmla="*/ 4757195 w 4757195"/>
              <a:gd name="connsiteY22" fmla="*/ 1192682 h 1218723"/>
              <a:gd name="connsiteX0" fmla="*/ 0 w 4757195"/>
              <a:gd name="connsiteY0" fmla="*/ 625521 h 1218723"/>
              <a:gd name="connsiteX1" fmla="*/ 312517 w 4757195"/>
              <a:gd name="connsiteY1" fmla="*/ 567647 h 1218723"/>
              <a:gd name="connsiteX2" fmla="*/ 659758 w 4757195"/>
              <a:gd name="connsiteY2" fmla="*/ 498200 h 1218723"/>
              <a:gd name="connsiteX3" fmla="*/ 972274 w 4757195"/>
              <a:gd name="connsiteY3" fmla="*/ 475051 h 1218723"/>
              <a:gd name="connsiteX4" fmla="*/ 1145895 w 4757195"/>
              <a:gd name="connsiteY4" fmla="*/ 417177 h 1218723"/>
              <a:gd name="connsiteX5" fmla="*/ 1365813 w 4757195"/>
              <a:gd name="connsiteY5" fmla="*/ 382453 h 1218723"/>
              <a:gd name="connsiteX6" fmla="*/ 1562583 w 4757195"/>
              <a:gd name="connsiteY6" fmla="*/ 324580 h 1218723"/>
              <a:gd name="connsiteX7" fmla="*/ 1828800 w 4757195"/>
              <a:gd name="connsiteY7" fmla="*/ 243557 h 1218723"/>
              <a:gd name="connsiteX8" fmla="*/ 2002421 w 4757195"/>
              <a:gd name="connsiteY8" fmla="*/ 231982 h 1218723"/>
              <a:gd name="connsiteX9" fmla="*/ 2326511 w 4757195"/>
              <a:gd name="connsiteY9" fmla="*/ 694969 h 1218723"/>
              <a:gd name="connsiteX10" fmla="*/ 2071868 w 4757195"/>
              <a:gd name="connsiteY10" fmla="*/ 488 h 1218723"/>
              <a:gd name="connsiteX11" fmla="*/ 2361237 w 4757195"/>
              <a:gd name="connsiteY11" fmla="*/ 127810 h 1218723"/>
              <a:gd name="connsiteX12" fmla="*/ 2604304 w 4757195"/>
              <a:gd name="connsiteY12" fmla="*/ 278281 h 1218723"/>
              <a:gd name="connsiteX13" fmla="*/ 2870523 w 4757195"/>
              <a:gd name="connsiteY13" fmla="*/ 359304 h 1218723"/>
              <a:gd name="connsiteX14" fmla="*/ 3125165 w 4757195"/>
              <a:gd name="connsiteY14" fmla="*/ 509775 h 1218723"/>
              <a:gd name="connsiteX15" fmla="*/ 3345084 w 4757195"/>
              <a:gd name="connsiteY15" fmla="*/ 648671 h 1218723"/>
              <a:gd name="connsiteX16" fmla="*/ 3483981 w 4757195"/>
              <a:gd name="connsiteY16" fmla="*/ 868590 h 1218723"/>
              <a:gd name="connsiteX17" fmla="*/ 3715474 w 4757195"/>
              <a:gd name="connsiteY17" fmla="*/ 949613 h 1218723"/>
              <a:gd name="connsiteX18" fmla="*/ 3946968 w 4757195"/>
              <a:gd name="connsiteY18" fmla="*/ 972762 h 1218723"/>
              <a:gd name="connsiteX19" fmla="*/ 4120588 w 4757195"/>
              <a:gd name="connsiteY19" fmla="*/ 1123233 h 1218723"/>
              <a:gd name="connsiteX20" fmla="*/ 4363656 w 4757195"/>
              <a:gd name="connsiteY20" fmla="*/ 1215830 h 1218723"/>
              <a:gd name="connsiteX21" fmla="*/ 4560426 w 4757195"/>
              <a:gd name="connsiteY21" fmla="*/ 1215830 h 1218723"/>
              <a:gd name="connsiteX22" fmla="*/ 4757195 w 4757195"/>
              <a:gd name="connsiteY22" fmla="*/ 1192682 h 1218723"/>
              <a:gd name="connsiteX0" fmla="*/ 0 w 4757195"/>
              <a:gd name="connsiteY0" fmla="*/ 625521 h 1218723"/>
              <a:gd name="connsiteX1" fmla="*/ 312517 w 4757195"/>
              <a:gd name="connsiteY1" fmla="*/ 567647 h 1218723"/>
              <a:gd name="connsiteX2" fmla="*/ 659758 w 4757195"/>
              <a:gd name="connsiteY2" fmla="*/ 498200 h 1218723"/>
              <a:gd name="connsiteX3" fmla="*/ 972274 w 4757195"/>
              <a:gd name="connsiteY3" fmla="*/ 475051 h 1218723"/>
              <a:gd name="connsiteX4" fmla="*/ 1145895 w 4757195"/>
              <a:gd name="connsiteY4" fmla="*/ 417177 h 1218723"/>
              <a:gd name="connsiteX5" fmla="*/ 1365813 w 4757195"/>
              <a:gd name="connsiteY5" fmla="*/ 382453 h 1218723"/>
              <a:gd name="connsiteX6" fmla="*/ 1562583 w 4757195"/>
              <a:gd name="connsiteY6" fmla="*/ 324580 h 1218723"/>
              <a:gd name="connsiteX7" fmla="*/ 1828800 w 4757195"/>
              <a:gd name="connsiteY7" fmla="*/ 243557 h 1218723"/>
              <a:gd name="connsiteX8" fmla="*/ 2002421 w 4757195"/>
              <a:gd name="connsiteY8" fmla="*/ 231982 h 1218723"/>
              <a:gd name="connsiteX9" fmla="*/ 2326511 w 4757195"/>
              <a:gd name="connsiteY9" fmla="*/ 694969 h 1218723"/>
              <a:gd name="connsiteX10" fmla="*/ 2071868 w 4757195"/>
              <a:gd name="connsiteY10" fmla="*/ 488 h 1218723"/>
              <a:gd name="connsiteX11" fmla="*/ 2361237 w 4757195"/>
              <a:gd name="connsiteY11" fmla="*/ 127810 h 1218723"/>
              <a:gd name="connsiteX12" fmla="*/ 2604304 w 4757195"/>
              <a:gd name="connsiteY12" fmla="*/ 278281 h 1218723"/>
              <a:gd name="connsiteX13" fmla="*/ 2870523 w 4757195"/>
              <a:gd name="connsiteY13" fmla="*/ 359304 h 1218723"/>
              <a:gd name="connsiteX14" fmla="*/ 3125165 w 4757195"/>
              <a:gd name="connsiteY14" fmla="*/ 509775 h 1218723"/>
              <a:gd name="connsiteX15" fmla="*/ 3345084 w 4757195"/>
              <a:gd name="connsiteY15" fmla="*/ 648671 h 1218723"/>
              <a:gd name="connsiteX16" fmla="*/ 3483981 w 4757195"/>
              <a:gd name="connsiteY16" fmla="*/ 868590 h 1218723"/>
              <a:gd name="connsiteX17" fmla="*/ 3715474 w 4757195"/>
              <a:gd name="connsiteY17" fmla="*/ 949613 h 1218723"/>
              <a:gd name="connsiteX18" fmla="*/ 3946968 w 4757195"/>
              <a:gd name="connsiteY18" fmla="*/ 972762 h 1218723"/>
              <a:gd name="connsiteX19" fmla="*/ 4120588 w 4757195"/>
              <a:gd name="connsiteY19" fmla="*/ 1123233 h 1218723"/>
              <a:gd name="connsiteX20" fmla="*/ 4363656 w 4757195"/>
              <a:gd name="connsiteY20" fmla="*/ 1215830 h 1218723"/>
              <a:gd name="connsiteX21" fmla="*/ 4560426 w 4757195"/>
              <a:gd name="connsiteY21" fmla="*/ 1215830 h 1218723"/>
              <a:gd name="connsiteX22" fmla="*/ 4757195 w 4757195"/>
              <a:gd name="connsiteY22" fmla="*/ 1192682 h 1218723"/>
              <a:gd name="connsiteX0" fmla="*/ 0 w 4757195"/>
              <a:gd name="connsiteY0" fmla="*/ 627063 h 1220265"/>
              <a:gd name="connsiteX1" fmla="*/ 312517 w 4757195"/>
              <a:gd name="connsiteY1" fmla="*/ 569189 h 1220265"/>
              <a:gd name="connsiteX2" fmla="*/ 659758 w 4757195"/>
              <a:gd name="connsiteY2" fmla="*/ 499742 h 1220265"/>
              <a:gd name="connsiteX3" fmla="*/ 972274 w 4757195"/>
              <a:gd name="connsiteY3" fmla="*/ 476593 h 1220265"/>
              <a:gd name="connsiteX4" fmla="*/ 1145895 w 4757195"/>
              <a:gd name="connsiteY4" fmla="*/ 418719 h 1220265"/>
              <a:gd name="connsiteX5" fmla="*/ 1365813 w 4757195"/>
              <a:gd name="connsiteY5" fmla="*/ 383995 h 1220265"/>
              <a:gd name="connsiteX6" fmla="*/ 1562583 w 4757195"/>
              <a:gd name="connsiteY6" fmla="*/ 326122 h 1220265"/>
              <a:gd name="connsiteX7" fmla="*/ 1828800 w 4757195"/>
              <a:gd name="connsiteY7" fmla="*/ 245099 h 1220265"/>
              <a:gd name="connsiteX8" fmla="*/ 2002421 w 4757195"/>
              <a:gd name="connsiteY8" fmla="*/ 233524 h 1220265"/>
              <a:gd name="connsiteX9" fmla="*/ 2071868 w 4757195"/>
              <a:gd name="connsiteY9" fmla="*/ 2030 h 1220265"/>
              <a:gd name="connsiteX10" fmla="*/ 2361237 w 4757195"/>
              <a:gd name="connsiteY10" fmla="*/ 129352 h 1220265"/>
              <a:gd name="connsiteX11" fmla="*/ 2604304 w 4757195"/>
              <a:gd name="connsiteY11" fmla="*/ 279823 h 1220265"/>
              <a:gd name="connsiteX12" fmla="*/ 2870523 w 4757195"/>
              <a:gd name="connsiteY12" fmla="*/ 360846 h 1220265"/>
              <a:gd name="connsiteX13" fmla="*/ 3125165 w 4757195"/>
              <a:gd name="connsiteY13" fmla="*/ 511317 h 1220265"/>
              <a:gd name="connsiteX14" fmla="*/ 3345084 w 4757195"/>
              <a:gd name="connsiteY14" fmla="*/ 650213 h 1220265"/>
              <a:gd name="connsiteX15" fmla="*/ 3483981 w 4757195"/>
              <a:gd name="connsiteY15" fmla="*/ 870132 h 1220265"/>
              <a:gd name="connsiteX16" fmla="*/ 3715474 w 4757195"/>
              <a:gd name="connsiteY16" fmla="*/ 951155 h 1220265"/>
              <a:gd name="connsiteX17" fmla="*/ 3946968 w 4757195"/>
              <a:gd name="connsiteY17" fmla="*/ 974304 h 1220265"/>
              <a:gd name="connsiteX18" fmla="*/ 4120588 w 4757195"/>
              <a:gd name="connsiteY18" fmla="*/ 1124775 h 1220265"/>
              <a:gd name="connsiteX19" fmla="*/ 4363656 w 4757195"/>
              <a:gd name="connsiteY19" fmla="*/ 1217372 h 1220265"/>
              <a:gd name="connsiteX20" fmla="*/ 4560426 w 4757195"/>
              <a:gd name="connsiteY20" fmla="*/ 1217372 h 1220265"/>
              <a:gd name="connsiteX21" fmla="*/ 4757195 w 4757195"/>
              <a:gd name="connsiteY21" fmla="*/ 1194224 h 1220265"/>
              <a:gd name="connsiteX0" fmla="*/ 0 w 4757195"/>
              <a:gd name="connsiteY0" fmla="*/ 499529 h 1092731"/>
              <a:gd name="connsiteX1" fmla="*/ 312517 w 4757195"/>
              <a:gd name="connsiteY1" fmla="*/ 441655 h 1092731"/>
              <a:gd name="connsiteX2" fmla="*/ 659758 w 4757195"/>
              <a:gd name="connsiteY2" fmla="*/ 372208 h 1092731"/>
              <a:gd name="connsiteX3" fmla="*/ 972274 w 4757195"/>
              <a:gd name="connsiteY3" fmla="*/ 349059 h 1092731"/>
              <a:gd name="connsiteX4" fmla="*/ 1145895 w 4757195"/>
              <a:gd name="connsiteY4" fmla="*/ 291185 h 1092731"/>
              <a:gd name="connsiteX5" fmla="*/ 1365813 w 4757195"/>
              <a:gd name="connsiteY5" fmla="*/ 256461 h 1092731"/>
              <a:gd name="connsiteX6" fmla="*/ 1562583 w 4757195"/>
              <a:gd name="connsiteY6" fmla="*/ 198588 h 1092731"/>
              <a:gd name="connsiteX7" fmla="*/ 1828800 w 4757195"/>
              <a:gd name="connsiteY7" fmla="*/ 117565 h 1092731"/>
              <a:gd name="connsiteX8" fmla="*/ 2002421 w 4757195"/>
              <a:gd name="connsiteY8" fmla="*/ 105990 h 1092731"/>
              <a:gd name="connsiteX9" fmla="*/ 2176040 w 4757195"/>
              <a:gd name="connsiteY9" fmla="*/ 71265 h 1092731"/>
              <a:gd name="connsiteX10" fmla="*/ 2361237 w 4757195"/>
              <a:gd name="connsiteY10" fmla="*/ 1818 h 1092731"/>
              <a:gd name="connsiteX11" fmla="*/ 2604304 w 4757195"/>
              <a:gd name="connsiteY11" fmla="*/ 152289 h 1092731"/>
              <a:gd name="connsiteX12" fmla="*/ 2870523 w 4757195"/>
              <a:gd name="connsiteY12" fmla="*/ 233312 h 1092731"/>
              <a:gd name="connsiteX13" fmla="*/ 3125165 w 4757195"/>
              <a:gd name="connsiteY13" fmla="*/ 383783 h 1092731"/>
              <a:gd name="connsiteX14" fmla="*/ 3345084 w 4757195"/>
              <a:gd name="connsiteY14" fmla="*/ 522679 h 1092731"/>
              <a:gd name="connsiteX15" fmla="*/ 3483981 w 4757195"/>
              <a:gd name="connsiteY15" fmla="*/ 742598 h 1092731"/>
              <a:gd name="connsiteX16" fmla="*/ 3715474 w 4757195"/>
              <a:gd name="connsiteY16" fmla="*/ 823621 h 1092731"/>
              <a:gd name="connsiteX17" fmla="*/ 3946968 w 4757195"/>
              <a:gd name="connsiteY17" fmla="*/ 846770 h 1092731"/>
              <a:gd name="connsiteX18" fmla="*/ 4120588 w 4757195"/>
              <a:gd name="connsiteY18" fmla="*/ 997241 h 1092731"/>
              <a:gd name="connsiteX19" fmla="*/ 4363656 w 4757195"/>
              <a:gd name="connsiteY19" fmla="*/ 1089838 h 1092731"/>
              <a:gd name="connsiteX20" fmla="*/ 4560426 w 4757195"/>
              <a:gd name="connsiteY20" fmla="*/ 1089838 h 1092731"/>
              <a:gd name="connsiteX21" fmla="*/ 4757195 w 4757195"/>
              <a:gd name="connsiteY21" fmla="*/ 1066690 h 1092731"/>
              <a:gd name="connsiteX0" fmla="*/ 0 w 4757195"/>
              <a:gd name="connsiteY0" fmla="*/ 455950 h 1049152"/>
              <a:gd name="connsiteX1" fmla="*/ 312517 w 4757195"/>
              <a:gd name="connsiteY1" fmla="*/ 398076 h 1049152"/>
              <a:gd name="connsiteX2" fmla="*/ 659758 w 4757195"/>
              <a:gd name="connsiteY2" fmla="*/ 328629 h 1049152"/>
              <a:gd name="connsiteX3" fmla="*/ 972274 w 4757195"/>
              <a:gd name="connsiteY3" fmla="*/ 305480 h 1049152"/>
              <a:gd name="connsiteX4" fmla="*/ 1145895 w 4757195"/>
              <a:gd name="connsiteY4" fmla="*/ 247606 h 1049152"/>
              <a:gd name="connsiteX5" fmla="*/ 1365813 w 4757195"/>
              <a:gd name="connsiteY5" fmla="*/ 212882 h 1049152"/>
              <a:gd name="connsiteX6" fmla="*/ 1562583 w 4757195"/>
              <a:gd name="connsiteY6" fmla="*/ 155009 h 1049152"/>
              <a:gd name="connsiteX7" fmla="*/ 1828800 w 4757195"/>
              <a:gd name="connsiteY7" fmla="*/ 73986 h 1049152"/>
              <a:gd name="connsiteX8" fmla="*/ 2002421 w 4757195"/>
              <a:gd name="connsiteY8" fmla="*/ 62411 h 1049152"/>
              <a:gd name="connsiteX9" fmla="*/ 2176040 w 4757195"/>
              <a:gd name="connsiteY9" fmla="*/ 27686 h 1049152"/>
              <a:gd name="connsiteX10" fmla="*/ 2581156 w 4757195"/>
              <a:gd name="connsiteY10" fmla="*/ 4538 h 1049152"/>
              <a:gd name="connsiteX11" fmla="*/ 2604304 w 4757195"/>
              <a:gd name="connsiteY11" fmla="*/ 108710 h 1049152"/>
              <a:gd name="connsiteX12" fmla="*/ 2870523 w 4757195"/>
              <a:gd name="connsiteY12" fmla="*/ 189733 h 1049152"/>
              <a:gd name="connsiteX13" fmla="*/ 3125165 w 4757195"/>
              <a:gd name="connsiteY13" fmla="*/ 340204 h 1049152"/>
              <a:gd name="connsiteX14" fmla="*/ 3345084 w 4757195"/>
              <a:gd name="connsiteY14" fmla="*/ 479100 h 1049152"/>
              <a:gd name="connsiteX15" fmla="*/ 3483981 w 4757195"/>
              <a:gd name="connsiteY15" fmla="*/ 699019 h 1049152"/>
              <a:gd name="connsiteX16" fmla="*/ 3715474 w 4757195"/>
              <a:gd name="connsiteY16" fmla="*/ 780042 h 1049152"/>
              <a:gd name="connsiteX17" fmla="*/ 3946968 w 4757195"/>
              <a:gd name="connsiteY17" fmla="*/ 803191 h 1049152"/>
              <a:gd name="connsiteX18" fmla="*/ 4120588 w 4757195"/>
              <a:gd name="connsiteY18" fmla="*/ 953662 h 1049152"/>
              <a:gd name="connsiteX19" fmla="*/ 4363656 w 4757195"/>
              <a:gd name="connsiteY19" fmla="*/ 1046259 h 1049152"/>
              <a:gd name="connsiteX20" fmla="*/ 4560426 w 4757195"/>
              <a:gd name="connsiteY20" fmla="*/ 1046259 h 1049152"/>
              <a:gd name="connsiteX21" fmla="*/ 4757195 w 4757195"/>
              <a:gd name="connsiteY21" fmla="*/ 1023111 h 1049152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581156 w 4757195"/>
              <a:gd name="connsiteY10" fmla="*/ 57874 h 1102488"/>
              <a:gd name="connsiteX11" fmla="*/ 2835797 w 4757195"/>
              <a:gd name="connsiteY11" fmla="*/ 0 h 1102488"/>
              <a:gd name="connsiteX12" fmla="*/ 2870523 w 4757195"/>
              <a:gd name="connsiteY12" fmla="*/ 243069 h 1102488"/>
              <a:gd name="connsiteX13" fmla="*/ 3125165 w 4757195"/>
              <a:gd name="connsiteY13" fmla="*/ 393540 h 1102488"/>
              <a:gd name="connsiteX14" fmla="*/ 3345084 w 4757195"/>
              <a:gd name="connsiteY14" fmla="*/ 532436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488558 w 4757195"/>
              <a:gd name="connsiteY10" fmla="*/ 57874 h 1102488"/>
              <a:gd name="connsiteX11" fmla="*/ 2835797 w 4757195"/>
              <a:gd name="connsiteY11" fmla="*/ 0 h 1102488"/>
              <a:gd name="connsiteX12" fmla="*/ 2870523 w 4757195"/>
              <a:gd name="connsiteY12" fmla="*/ 243069 h 1102488"/>
              <a:gd name="connsiteX13" fmla="*/ 3125165 w 4757195"/>
              <a:gd name="connsiteY13" fmla="*/ 393540 h 1102488"/>
              <a:gd name="connsiteX14" fmla="*/ 3345084 w 4757195"/>
              <a:gd name="connsiteY14" fmla="*/ 532436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10235 h 1103437"/>
              <a:gd name="connsiteX1" fmla="*/ 312517 w 4757195"/>
              <a:gd name="connsiteY1" fmla="*/ 452361 h 1103437"/>
              <a:gd name="connsiteX2" fmla="*/ 659758 w 4757195"/>
              <a:gd name="connsiteY2" fmla="*/ 382914 h 1103437"/>
              <a:gd name="connsiteX3" fmla="*/ 972274 w 4757195"/>
              <a:gd name="connsiteY3" fmla="*/ 359765 h 1103437"/>
              <a:gd name="connsiteX4" fmla="*/ 1145895 w 4757195"/>
              <a:gd name="connsiteY4" fmla="*/ 301891 h 1103437"/>
              <a:gd name="connsiteX5" fmla="*/ 1365813 w 4757195"/>
              <a:gd name="connsiteY5" fmla="*/ 267167 h 1103437"/>
              <a:gd name="connsiteX6" fmla="*/ 1562583 w 4757195"/>
              <a:gd name="connsiteY6" fmla="*/ 209294 h 1103437"/>
              <a:gd name="connsiteX7" fmla="*/ 1828800 w 4757195"/>
              <a:gd name="connsiteY7" fmla="*/ 128271 h 1103437"/>
              <a:gd name="connsiteX8" fmla="*/ 2002421 w 4757195"/>
              <a:gd name="connsiteY8" fmla="*/ 116696 h 1103437"/>
              <a:gd name="connsiteX9" fmla="*/ 2176040 w 4757195"/>
              <a:gd name="connsiteY9" fmla="*/ 81971 h 1103437"/>
              <a:gd name="connsiteX10" fmla="*/ 2488558 w 4757195"/>
              <a:gd name="connsiteY10" fmla="*/ 58823 h 1103437"/>
              <a:gd name="connsiteX11" fmla="*/ 2835797 w 4757195"/>
              <a:gd name="connsiteY11" fmla="*/ 949 h 1103437"/>
              <a:gd name="connsiteX12" fmla="*/ 3067293 w 4757195"/>
              <a:gd name="connsiteY12" fmla="*/ 47249 h 1103437"/>
              <a:gd name="connsiteX13" fmla="*/ 3125165 w 4757195"/>
              <a:gd name="connsiteY13" fmla="*/ 394489 h 1103437"/>
              <a:gd name="connsiteX14" fmla="*/ 3345084 w 4757195"/>
              <a:gd name="connsiteY14" fmla="*/ 533385 h 1103437"/>
              <a:gd name="connsiteX15" fmla="*/ 3483981 w 4757195"/>
              <a:gd name="connsiteY15" fmla="*/ 753304 h 1103437"/>
              <a:gd name="connsiteX16" fmla="*/ 3715474 w 4757195"/>
              <a:gd name="connsiteY16" fmla="*/ 834327 h 1103437"/>
              <a:gd name="connsiteX17" fmla="*/ 3946968 w 4757195"/>
              <a:gd name="connsiteY17" fmla="*/ 857476 h 1103437"/>
              <a:gd name="connsiteX18" fmla="*/ 4120588 w 4757195"/>
              <a:gd name="connsiteY18" fmla="*/ 1007947 h 1103437"/>
              <a:gd name="connsiteX19" fmla="*/ 4363656 w 4757195"/>
              <a:gd name="connsiteY19" fmla="*/ 1100544 h 1103437"/>
              <a:gd name="connsiteX20" fmla="*/ 4560426 w 4757195"/>
              <a:gd name="connsiteY20" fmla="*/ 1100544 h 1103437"/>
              <a:gd name="connsiteX21" fmla="*/ 4757195 w 4757195"/>
              <a:gd name="connsiteY21" fmla="*/ 1077396 h 1103437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488558 w 4757195"/>
              <a:gd name="connsiteY10" fmla="*/ 57874 h 1102488"/>
              <a:gd name="connsiteX11" fmla="*/ 2835797 w 4757195"/>
              <a:gd name="connsiteY11" fmla="*/ 0 h 1102488"/>
              <a:gd name="connsiteX12" fmla="*/ 3067293 w 4757195"/>
              <a:gd name="connsiteY12" fmla="*/ 46300 h 1102488"/>
              <a:gd name="connsiteX13" fmla="*/ 3345084 w 4757195"/>
              <a:gd name="connsiteY13" fmla="*/ 162046 h 1102488"/>
              <a:gd name="connsiteX14" fmla="*/ 3345084 w 4757195"/>
              <a:gd name="connsiteY14" fmla="*/ 532436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488558 w 4757195"/>
              <a:gd name="connsiteY10" fmla="*/ 57874 h 1102488"/>
              <a:gd name="connsiteX11" fmla="*/ 2835797 w 4757195"/>
              <a:gd name="connsiteY11" fmla="*/ 0 h 1102488"/>
              <a:gd name="connsiteX12" fmla="*/ 3067293 w 4757195"/>
              <a:gd name="connsiteY12" fmla="*/ 46300 h 1102488"/>
              <a:gd name="connsiteX13" fmla="*/ 3345084 w 4757195"/>
              <a:gd name="connsiteY13" fmla="*/ 162046 h 1102488"/>
              <a:gd name="connsiteX14" fmla="*/ 3611302 w 4757195"/>
              <a:gd name="connsiteY14" fmla="*/ 46299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09286 h 1102488"/>
              <a:gd name="connsiteX1" fmla="*/ 312517 w 4757195"/>
              <a:gd name="connsiteY1" fmla="*/ 451412 h 1102488"/>
              <a:gd name="connsiteX2" fmla="*/ 659758 w 4757195"/>
              <a:gd name="connsiteY2" fmla="*/ 381965 h 1102488"/>
              <a:gd name="connsiteX3" fmla="*/ 972274 w 4757195"/>
              <a:gd name="connsiteY3" fmla="*/ 358816 h 1102488"/>
              <a:gd name="connsiteX4" fmla="*/ 1145895 w 4757195"/>
              <a:gd name="connsiteY4" fmla="*/ 300942 h 1102488"/>
              <a:gd name="connsiteX5" fmla="*/ 1365813 w 4757195"/>
              <a:gd name="connsiteY5" fmla="*/ 266218 h 1102488"/>
              <a:gd name="connsiteX6" fmla="*/ 1562583 w 4757195"/>
              <a:gd name="connsiteY6" fmla="*/ 208345 h 1102488"/>
              <a:gd name="connsiteX7" fmla="*/ 1828800 w 4757195"/>
              <a:gd name="connsiteY7" fmla="*/ 127322 h 1102488"/>
              <a:gd name="connsiteX8" fmla="*/ 2002421 w 4757195"/>
              <a:gd name="connsiteY8" fmla="*/ 115747 h 1102488"/>
              <a:gd name="connsiteX9" fmla="*/ 2176040 w 4757195"/>
              <a:gd name="connsiteY9" fmla="*/ 81022 h 1102488"/>
              <a:gd name="connsiteX10" fmla="*/ 2488558 w 4757195"/>
              <a:gd name="connsiteY10" fmla="*/ 57874 h 1102488"/>
              <a:gd name="connsiteX11" fmla="*/ 2835797 w 4757195"/>
              <a:gd name="connsiteY11" fmla="*/ 0 h 1102488"/>
              <a:gd name="connsiteX12" fmla="*/ 3067293 w 4757195"/>
              <a:gd name="connsiteY12" fmla="*/ 46300 h 1102488"/>
              <a:gd name="connsiteX13" fmla="*/ 3310360 w 4757195"/>
              <a:gd name="connsiteY13" fmla="*/ 81023 h 1102488"/>
              <a:gd name="connsiteX14" fmla="*/ 3611302 w 4757195"/>
              <a:gd name="connsiteY14" fmla="*/ 46299 h 1102488"/>
              <a:gd name="connsiteX15" fmla="*/ 3483981 w 4757195"/>
              <a:gd name="connsiteY15" fmla="*/ 752355 h 1102488"/>
              <a:gd name="connsiteX16" fmla="*/ 3715474 w 4757195"/>
              <a:gd name="connsiteY16" fmla="*/ 833378 h 1102488"/>
              <a:gd name="connsiteX17" fmla="*/ 3946968 w 4757195"/>
              <a:gd name="connsiteY17" fmla="*/ 856527 h 1102488"/>
              <a:gd name="connsiteX18" fmla="*/ 4120588 w 4757195"/>
              <a:gd name="connsiteY18" fmla="*/ 1006998 h 1102488"/>
              <a:gd name="connsiteX19" fmla="*/ 4363656 w 4757195"/>
              <a:gd name="connsiteY19" fmla="*/ 1099595 h 1102488"/>
              <a:gd name="connsiteX20" fmla="*/ 4560426 w 4757195"/>
              <a:gd name="connsiteY20" fmla="*/ 1099595 h 1102488"/>
              <a:gd name="connsiteX21" fmla="*/ 4757195 w 4757195"/>
              <a:gd name="connsiteY21" fmla="*/ 1076447 h 1102488"/>
              <a:gd name="connsiteX0" fmla="*/ 0 w 4757195"/>
              <a:gd name="connsiteY0" fmla="*/ 562986 h 1156188"/>
              <a:gd name="connsiteX1" fmla="*/ 312517 w 4757195"/>
              <a:gd name="connsiteY1" fmla="*/ 505112 h 1156188"/>
              <a:gd name="connsiteX2" fmla="*/ 659758 w 4757195"/>
              <a:gd name="connsiteY2" fmla="*/ 435665 h 1156188"/>
              <a:gd name="connsiteX3" fmla="*/ 972274 w 4757195"/>
              <a:gd name="connsiteY3" fmla="*/ 412516 h 1156188"/>
              <a:gd name="connsiteX4" fmla="*/ 1145895 w 4757195"/>
              <a:gd name="connsiteY4" fmla="*/ 354642 h 1156188"/>
              <a:gd name="connsiteX5" fmla="*/ 1365813 w 4757195"/>
              <a:gd name="connsiteY5" fmla="*/ 319918 h 1156188"/>
              <a:gd name="connsiteX6" fmla="*/ 1562583 w 4757195"/>
              <a:gd name="connsiteY6" fmla="*/ 262045 h 1156188"/>
              <a:gd name="connsiteX7" fmla="*/ 1828800 w 4757195"/>
              <a:gd name="connsiteY7" fmla="*/ 181022 h 1156188"/>
              <a:gd name="connsiteX8" fmla="*/ 2002421 w 4757195"/>
              <a:gd name="connsiteY8" fmla="*/ 169447 h 1156188"/>
              <a:gd name="connsiteX9" fmla="*/ 2176040 w 4757195"/>
              <a:gd name="connsiteY9" fmla="*/ 134722 h 1156188"/>
              <a:gd name="connsiteX10" fmla="*/ 2488558 w 4757195"/>
              <a:gd name="connsiteY10" fmla="*/ 111574 h 1156188"/>
              <a:gd name="connsiteX11" fmla="*/ 2835797 w 4757195"/>
              <a:gd name="connsiteY11" fmla="*/ 53700 h 1156188"/>
              <a:gd name="connsiteX12" fmla="*/ 3067293 w 4757195"/>
              <a:gd name="connsiteY12" fmla="*/ 100000 h 1156188"/>
              <a:gd name="connsiteX13" fmla="*/ 3310360 w 4757195"/>
              <a:gd name="connsiteY13" fmla="*/ 134723 h 1156188"/>
              <a:gd name="connsiteX14" fmla="*/ 3611302 w 4757195"/>
              <a:gd name="connsiteY14" fmla="*/ 99999 h 1156188"/>
              <a:gd name="connsiteX15" fmla="*/ 3865945 w 4757195"/>
              <a:gd name="connsiteY15" fmla="*/ 42126 h 1156188"/>
              <a:gd name="connsiteX16" fmla="*/ 3715474 w 4757195"/>
              <a:gd name="connsiteY16" fmla="*/ 887078 h 1156188"/>
              <a:gd name="connsiteX17" fmla="*/ 3946968 w 4757195"/>
              <a:gd name="connsiteY17" fmla="*/ 910227 h 1156188"/>
              <a:gd name="connsiteX18" fmla="*/ 4120588 w 4757195"/>
              <a:gd name="connsiteY18" fmla="*/ 1060698 h 1156188"/>
              <a:gd name="connsiteX19" fmla="*/ 4363656 w 4757195"/>
              <a:gd name="connsiteY19" fmla="*/ 1153295 h 1156188"/>
              <a:gd name="connsiteX20" fmla="*/ 4560426 w 4757195"/>
              <a:gd name="connsiteY20" fmla="*/ 1153295 h 1156188"/>
              <a:gd name="connsiteX21" fmla="*/ 4757195 w 4757195"/>
              <a:gd name="connsiteY21" fmla="*/ 1130147 h 1156188"/>
              <a:gd name="connsiteX0" fmla="*/ 0 w 4757195"/>
              <a:gd name="connsiteY0" fmla="*/ 643694 h 1236896"/>
              <a:gd name="connsiteX1" fmla="*/ 312517 w 4757195"/>
              <a:gd name="connsiteY1" fmla="*/ 585820 h 1236896"/>
              <a:gd name="connsiteX2" fmla="*/ 659758 w 4757195"/>
              <a:gd name="connsiteY2" fmla="*/ 516373 h 1236896"/>
              <a:gd name="connsiteX3" fmla="*/ 972274 w 4757195"/>
              <a:gd name="connsiteY3" fmla="*/ 493224 h 1236896"/>
              <a:gd name="connsiteX4" fmla="*/ 1145895 w 4757195"/>
              <a:gd name="connsiteY4" fmla="*/ 435350 h 1236896"/>
              <a:gd name="connsiteX5" fmla="*/ 1365813 w 4757195"/>
              <a:gd name="connsiteY5" fmla="*/ 400626 h 1236896"/>
              <a:gd name="connsiteX6" fmla="*/ 1562583 w 4757195"/>
              <a:gd name="connsiteY6" fmla="*/ 342753 h 1236896"/>
              <a:gd name="connsiteX7" fmla="*/ 1828800 w 4757195"/>
              <a:gd name="connsiteY7" fmla="*/ 261730 h 1236896"/>
              <a:gd name="connsiteX8" fmla="*/ 2002421 w 4757195"/>
              <a:gd name="connsiteY8" fmla="*/ 250155 h 1236896"/>
              <a:gd name="connsiteX9" fmla="*/ 2176040 w 4757195"/>
              <a:gd name="connsiteY9" fmla="*/ 215430 h 1236896"/>
              <a:gd name="connsiteX10" fmla="*/ 2488558 w 4757195"/>
              <a:gd name="connsiteY10" fmla="*/ 192282 h 1236896"/>
              <a:gd name="connsiteX11" fmla="*/ 2835797 w 4757195"/>
              <a:gd name="connsiteY11" fmla="*/ 134408 h 1236896"/>
              <a:gd name="connsiteX12" fmla="*/ 3067293 w 4757195"/>
              <a:gd name="connsiteY12" fmla="*/ 180708 h 1236896"/>
              <a:gd name="connsiteX13" fmla="*/ 3310360 w 4757195"/>
              <a:gd name="connsiteY13" fmla="*/ 215431 h 1236896"/>
              <a:gd name="connsiteX14" fmla="*/ 3611302 w 4757195"/>
              <a:gd name="connsiteY14" fmla="*/ 180707 h 1236896"/>
              <a:gd name="connsiteX15" fmla="*/ 3865945 w 4757195"/>
              <a:gd name="connsiteY15" fmla="*/ 122834 h 1236896"/>
              <a:gd name="connsiteX16" fmla="*/ 4051140 w 4757195"/>
              <a:gd name="connsiteY16" fmla="*/ 53386 h 1236896"/>
              <a:gd name="connsiteX17" fmla="*/ 3946968 w 4757195"/>
              <a:gd name="connsiteY17" fmla="*/ 990935 h 1236896"/>
              <a:gd name="connsiteX18" fmla="*/ 4120588 w 4757195"/>
              <a:gd name="connsiteY18" fmla="*/ 1141406 h 1236896"/>
              <a:gd name="connsiteX19" fmla="*/ 4363656 w 4757195"/>
              <a:gd name="connsiteY19" fmla="*/ 1234003 h 1236896"/>
              <a:gd name="connsiteX20" fmla="*/ 4560426 w 4757195"/>
              <a:gd name="connsiteY20" fmla="*/ 1234003 h 1236896"/>
              <a:gd name="connsiteX21" fmla="*/ 4757195 w 4757195"/>
              <a:gd name="connsiteY21" fmla="*/ 1210855 h 1236896"/>
              <a:gd name="connsiteX0" fmla="*/ 0 w 4757195"/>
              <a:gd name="connsiteY0" fmla="*/ 682905 h 1368389"/>
              <a:gd name="connsiteX1" fmla="*/ 312517 w 4757195"/>
              <a:gd name="connsiteY1" fmla="*/ 625031 h 1368389"/>
              <a:gd name="connsiteX2" fmla="*/ 659758 w 4757195"/>
              <a:gd name="connsiteY2" fmla="*/ 555584 h 1368389"/>
              <a:gd name="connsiteX3" fmla="*/ 972274 w 4757195"/>
              <a:gd name="connsiteY3" fmla="*/ 532435 h 1368389"/>
              <a:gd name="connsiteX4" fmla="*/ 1145895 w 4757195"/>
              <a:gd name="connsiteY4" fmla="*/ 474561 h 1368389"/>
              <a:gd name="connsiteX5" fmla="*/ 1365813 w 4757195"/>
              <a:gd name="connsiteY5" fmla="*/ 439837 h 1368389"/>
              <a:gd name="connsiteX6" fmla="*/ 1562583 w 4757195"/>
              <a:gd name="connsiteY6" fmla="*/ 381964 h 1368389"/>
              <a:gd name="connsiteX7" fmla="*/ 1828800 w 4757195"/>
              <a:gd name="connsiteY7" fmla="*/ 300941 h 1368389"/>
              <a:gd name="connsiteX8" fmla="*/ 2002421 w 4757195"/>
              <a:gd name="connsiteY8" fmla="*/ 289366 h 1368389"/>
              <a:gd name="connsiteX9" fmla="*/ 2176040 w 4757195"/>
              <a:gd name="connsiteY9" fmla="*/ 254641 h 1368389"/>
              <a:gd name="connsiteX10" fmla="*/ 2488558 w 4757195"/>
              <a:gd name="connsiteY10" fmla="*/ 231493 h 1368389"/>
              <a:gd name="connsiteX11" fmla="*/ 2835797 w 4757195"/>
              <a:gd name="connsiteY11" fmla="*/ 173619 h 1368389"/>
              <a:gd name="connsiteX12" fmla="*/ 3067293 w 4757195"/>
              <a:gd name="connsiteY12" fmla="*/ 219919 h 1368389"/>
              <a:gd name="connsiteX13" fmla="*/ 3310360 w 4757195"/>
              <a:gd name="connsiteY13" fmla="*/ 254642 h 1368389"/>
              <a:gd name="connsiteX14" fmla="*/ 3611302 w 4757195"/>
              <a:gd name="connsiteY14" fmla="*/ 219918 h 1368389"/>
              <a:gd name="connsiteX15" fmla="*/ 3865945 w 4757195"/>
              <a:gd name="connsiteY15" fmla="*/ 162045 h 1368389"/>
              <a:gd name="connsiteX16" fmla="*/ 4051140 w 4757195"/>
              <a:gd name="connsiteY16" fmla="*/ 92597 h 1368389"/>
              <a:gd name="connsiteX17" fmla="*/ 3946968 w 4757195"/>
              <a:gd name="connsiteY17" fmla="*/ 1030146 h 1368389"/>
              <a:gd name="connsiteX18" fmla="*/ 4120588 w 4757195"/>
              <a:gd name="connsiteY18" fmla="*/ 1180617 h 1368389"/>
              <a:gd name="connsiteX19" fmla="*/ 4363656 w 4757195"/>
              <a:gd name="connsiteY19" fmla="*/ 1273214 h 1368389"/>
              <a:gd name="connsiteX20" fmla="*/ 4560426 w 4757195"/>
              <a:gd name="connsiteY20" fmla="*/ 1273214 h 1368389"/>
              <a:gd name="connsiteX21" fmla="*/ 4757195 w 4757195"/>
              <a:gd name="connsiteY21" fmla="*/ 0 h 1368389"/>
              <a:gd name="connsiteX0" fmla="*/ 0 w 4757195"/>
              <a:gd name="connsiteY0" fmla="*/ 721410 h 1311730"/>
              <a:gd name="connsiteX1" fmla="*/ 312517 w 4757195"/>
              <a:gd name="connsiteY1" fmla="*/ 663536 h 1311730"/>
              <a:gd name="connsiteX2" fmla="*/ 659758 w 4757195"/>
              <a:gd name="connsiteY2" fmla="*/ 594089 h 1311730"/>
              <a:gd name="connsiteX3" fmla="*/ 972274 w 4757195"/>
              <a:gd name="connsiteY3" fmla="*/ 570940 h 1311730"/>
              <a:gd name="connsiteX4" fmla="*/ 1145895 w 4757195"/>
              <a:gd name="connsiteY4" fmla="*/ 513066 h 1311730"/>
              <a:gd name="connsiteX5" fmla="*/ 1365813 w 4757195"/>
              <a:gd name="connsiteY5" fmla="*/ 478342 h 1311730"/>
              <a:gd name="connsiteX6" fmla="*/ 1562583 w 4757195"/>
              <a:gd name="connsiteY6" fmla="*/ 420469 h 1311730"/>
              <a:gd name="connsiteX7" fmla="*/ 1828800 w 4757195"/>
              <a:gd name="connsiteY7" fmla="*/ 339446 h 1311730"/>
              <a:gd name="connsiteX8" fmla="*/ 2002421 w 4757195"/>
              <a:gd name="connsiteY8" fmla="*/ 327871 h 1311730"/>
              <a:gd name="connsiteX9" fmla="*/ 2176040 w 4757195"/>
              <a:gd name="connsiteY9" fmla="*/ 293146 h 1311730"/>
              <a:gd name="connsiteX10" fmla="*/ 2488558 w 4757195"/>
              <a:gd name="connsiteY10" fmla="*/ 269998 h 1311730"/>
              <a:gd name="connsiteX11" fmla="*/ 2835797 w 4757195"/>
              <a:gd name="connsiteY11" fmla="*/ 212124 h 1311730"/>
              <a:gd name="connsiteX12" fmla="*/ 3067293 w 4757195"/>
              <a:gd name="connsiteY12" fmla="*/ 258424 h 1311730"/>
              <a:gd name="connsiteX13" fmla="*/ 3310360 w 4757195"/>
              <a:gd name="connsiteY13" fmla="*/ 293147 h 1311730"/>
              <a:gd name="connsiteX14" fmla="*/ 3611302 w 4757195"/>
              <a:gd name="connsiteY14" fmla="*/ 258423 h 1311730"/>
              <a:gd name="connsiteX15" fmla="*/ 3865945 w 4757195"/>
              <a:gd name="connsiteY15" fmla="*/ 200550 h 1311730"/>
              <a:gd name="connsiteX16" fmla="*/ 4051140 w 4757195"/>
              <a:gd name="connsiteY16" fmla="*/ 131102 h 1311730"/>
              <a:gd name="connsiteX17" fmla="*/ 3946968 w 4757195"/>
              <a:gd name="connsiteY17" fmla="*/ 1068651 h 1311730"/>
              <a:gd name="connsiteX18" fmla="*/ 4120588 w 4757195"/>
              <a:gd name="connsiteY18" fmla="*/ 1219122 h 1311730"/>
              <a:gd name="connsiteX19" fmla="*/ 4363656 w 4757195"/>
              <a:gd name="connsiteY19" fmla="*/ 1311719 h 1311730"/>
              <a:gd name="connsiteX20" fmla="*/ 4409955 w 4757195"/>
              <a:gd name="connsiteY20" fmla="*/ 119527 h 1311730"/>
              <a:gd name="connsiteX21" fmla="*/ 4757195 w 4757195"/>
              <a:gd name="connsiteY21" fmla="*/ 38505 h 1311730"/>
              <a:gd name="connsiteX0" fmla="*/ 0 w 4757195"/>
              <a:gd name="connsiteY0" fmla="*/ 682905 h 1228691"/>
              <a:gd name="connsiteX1" fmla="*/ 312517 w 4757195"/>
              <a:gd name="connsiteY1" fmla="*/ 625031 h 1228691"/>
              <a:gd name="connsiteX2" fmla="*/ 659758 w 4757195"/>
              <a:gd name="connsiteY2" fmla="*/ 555584 h 1228691"/>
              <a:gd name="connsiteX3" fmla="*/ 972274 w 4757195"/>
              <a:gd name="connsiteY3" fmla="*/ 532435 h 1228691"/>
              <a:gd name="connsiteX4" fmla="*/ 1145895 w 4757195"/>
              <a:gd name="connsiteY4" fmla="*/ 474561 h 1228691"/>
              <a:gd name="connsiteX5" fmla="*/ 1365813 w 4757195"/>
              <a:gd name="connsiteY5" fmla="*/ 439837 h 1228691"/>
              <a:gd name="connsiteX6" fmla="*/ 1562583 w 4757195"/>
              <a:gd name="connsiteY6" fmla="*/ 381964 h 1228691"/>
              <a:gd name="connsiteX7" fmla="*/ 1828800 w 4757195"/>
              <a:gd name="connsiteY7" fmla="*/ 300941 h 1228691"/>
              <a:gd name="connsiteX8" fmla="*/ 2002421 w 4757195"/>
              <a:gd name="connsiteY8" fmla="*/ 289366 h 1228691"/>
              <a:gd name="connsiteX9" fmla="*/ 2176040 w 4757195"/>
              <a:gd name="connsiteY9" fmla="*/ 254641 h 1228691"/>
              <a:gd name="connsiteX10" fmla="*/ 2488558 w 4757195"/>
              <a:gd name="connsiteY10" fmla="*/ 231493 h 1228691"/>
              <a:gd name="connsiteX11" fmla="*/ 2835797 w 4757195"/>
              <a:gd name="connsiteY11" fmla="*/ 173619 h 1228691"/>
              <a:gd name="connsiteX12" fmla="*/ 3067293 w 4757195"/>
              <a:gd name="connsiteY12" fmla="*/ 219919 h 1228691"/>
              <a:gd name="connsiteX13" fmla="*/ 3310360 w 4757195"/>
              <a:gd name="connsiteY13" fmla="*/ 254642 h 1228691"/>
              <a:gd name="connsiteX14" fmla="*/ 3611302 w 4757195"/>
              <a:gd name="connsiteY14" fmla="*/ 219918 h 1228691"/>
              <a:gd name="connsiteX15" fmla="*/ 3865945 w 4757195"/>
              <a:gd name="connsiteY15" fmla="*/ 162045 h 1228691"/>
              <a:gd name="connsiteX16" fmla="*/ 4051140 w 4757195"/>
              <a:gd name="connsiteY16" fmla="*/ 92597 h 1228691"/>
              <a:gd name="connsiteX17" fmla="*/ 3946968 w 4757195"/>
              <a:gd name="connsiteY17" fmla="*/ 1030146 h 1228691"/>
              <a:gd name="connsiteX18" fmla="*/ 4120588 w 4757195"/>
              <a:gd name="connsiteY18" fmla="*/ 1180617 h 1228691"/>
              <a:gd name="connsiteX19" fmla="*/ 4247909 w 4757195"/>
              <a:gd name="connsiteY19" fmla="*/ 69447 h 1228691"/>
              <a:gd name="connsiteX20" fmla="*/ 4409955 w 4757195"/>
              <a:gd name="connsiteY20" fmla="*/ 81022 h 1228691"/>
              <a:gd name="connsiteX21" fmla="*/ 4757195 w 4757195"/>
              <a:gd name="connsiteY21" fmla="*/ 0 h 1228691"/>
              <a:gd name="connsiteX0" fmla="*/ 0 w 4757195"/>
              <a:gd name="connsiteY0" fmla="*/ 682905 h 1228691"/>
              <a:gd name="connsiteX1" fmla="*/ 312517 w 4757195"/>
              <a:gd name="connsiteY1" fmla="*/ 625031 h 1228691"/>
              <a:gd name="connsiteX2" fmla="*/ 659758 w 4757195"/>
              <a:gd name="connsiteY2" fmla="*/ 555584 h 1228691"/>
              <a:gd name="connsiteX3" fmla="*/ 972274 w 4757195"/>
              <a:gd name="connsiteY3" fmla="*/ 532435 h 1228691"/>
              <a:gd name="connsiteX4" fmla="*/ 1145895 w 4757195"/>
              <a:gd name="connsiteY4" fmla="*/ 474561 h 1228691"/>
              <a:gd name="connsiteX5" fmla="*/ 1365813 w 4757195"/>
              <a:gd name="connsiteY5" fmla="*/ 439837 h 1228691"/>
              <a:gd name="connsiteX6" fmla="*/ 1562583 w 4757195"/>
              <a:gd name="connsiteY6" fmla="*/ 381964 h 1228691"/>
              <a:gd name="connsiteX7" fmla="*/ 1828800 w 4757195"/>
              <a:gd name="connsiteY7" fmla="*/ 300941 h 1228691"/>
              <a:gd name="connsiteX8" fmla="*/ 2002421 w 4757195"/>
              <a:gd name="connsiteY8" fmla="*/ 289366 h 1228691"/>
              <a:gd name="connsiteX9" fmla="*/ 2176040 w 4757195"/>
              <a:gd name="connsiteY9" fmla="*/ 254641 h 1228691"/>
              <a:gd name="connsiteX10" fmla="*/ 2488558 w 4757195"/>
              <a:gd name="connsiteY10" fmla="*/ 231493 h 1228691"/>
              <a:gd name="connsiteX11" fmla="*/ 2835797 w 4757195"/>
              <a:gd name="connsiteY11" fmla="*/ 173619 h 1228691"/>
              <a:gd name="connsiteX12" fmla="*/ 3067293 w 4757195"/>
              <a:gd name="connsiteY12" fmla="*/ 219919 h 1228691"/>
              <a:gd name="connsiteX13" fmla="*/ 3310360 w 4757195"/>
              <a:gd name="connsiteY13" fmla="*/ 254642 h 1228691"/>
              <a:gd name="connsiteX14" fmla="*/ 3611302 w 4757195"/>
              <a:gd name="connsiteY14" fmla="*/ 219918 h 1228691"/>
              <a:gd name="connsiteX15" fmla="*/ 3865945 w 4757195"/>
              <a:gd name="connsiteY15" fmla="*/ 162045 h 1228691"/>
              <a:gd name="connsiteX16" fmla="*/ 4051140 w 4757195"/>
              <a:gd name="connsiteY16" fmla="*/ 92597 h 1228691"/>
              <a:gd name="connsiteX17" fmla="*/ 3946968 w 4757195"/>
              <a:gd name="connsiteY17" fmla="*/ 1030146 h 1228691"/>
              <a:gd name="connsiteX18" fmla="*/ 4120588 w 4757195"/>
              <a:gd name="connsiteY18" fmla="*/ 1180617 h 1228691"/>
              <a:gd name="connsiteX19" fmla="*/ 4247909 w 4757195"/>
              <a:gd name="connsiteY19" fmla="*/ 69447 h 1228691"/>
              <a:gd name="connsiteX20" fmla="*/ 4409955 w 4757195"/>
              <a:gd name="connsiteY20" fmla="*/ 81022 h 1228691"/>
              <a:gd name="connsiteX21" fmla="*/ 4757195 w 4757195"/>
              <a:gd name="connsiteY21" fmla="*/ 0 h 1228691"/>
              <a:gd name="connsiteX0" fmla="*/ 0 w 4757195"/>
              <a:gd name="connsiteY0" fmla="*/ 682905 h 1030146"/>
              <a:gd name="connsiteX1" fmla="*/ 312517 w 4757195"/>
              <a:gd name="connsiteY1" fmla="*/ 625031 h 1030146"/>
              <a:gd name="connsiteX2" fmla="*/ 659758 w 4757195"/>
              <a:gd name="connsiteY2" fmla="*/ 555584 h 1030146"/>
              <a:gd name="connsiteX3" fmla="*/ 972274 w 4757195"/>
              <a:gd name="connsiteY3" fmla="*/ 532435 h 1030146"/>
              <a:gd name="connsiteX4" fmla="*/ 1145895 w 4757195"/>
              <a:gd name="connsiteY4" fmla="*/ 474561 h 1030146"/>
              <a:gd name="connsiteX5" fmla="*/ 1365813 w 4757195"/>
              <a:gd name="connsiteY5" fmla="*/ 439837 h 1030146"/>
              <a:gd name="connsiteX6" fmla="*/ 1562583 w 4757195"/>
              <a:gd name="connsiteY6" fmla="*/ 381964 h 1030146"/>
              <a:gd name="connsiteX7" fmla="*/ 1828800 w 4757195"/>
              <a:gd name="connsiteY7" fmla="*/ 300941 h 1030146"/>
              <a:gd name="connsiteX8" fmla="*/ 2002421 w 4757195"/>
              <a:gd name="connsiteY8" fmla="*/ 289366 h 1030146"/>
              <a:gd name="connsiteX9" fmla="*/ 2176040 w 4757195"/>
              <a:gd name="connsiteY9" fmla="*/ 254641 h 1030146"/>
              <a:gd name="connsiteX10" fmla="*/ 2488558 w 4757195"/>
              <a:gd name="connsiteY10" fmla="*/ 231493 h 1030146"/>
              <a:gd name="connsiteX11" fmla="*/ 2835797 w 4757195"/>
              <a:gd name="connsiteY11" fmla="*/ 173619 h 1030146"/>
              <a:gd name="connsiteX12" fmla="*/ 3067293 w 4757195"/>
              <a:gd name="connsiteY12" fmla="*/ 219919 h 1030146"/>
              <a:gd name="connsiteX13" fmla="*/ 3310360 w 4757195"/>
              <a:gd name="connsiteY13" fmla="*/ 254642 h 1030146"/>
              <a:gd name="connsiteX14" fmla="*/ 3611302 w 4757195"/>
              <a:gd name="connsiteY14" fmla="*/ 219918 h 1030146"/>
              <a:gd name="connsiteX15" fmla="*/ 3865945 w 4757195"/>
              <a:gd name="connsiteY15" fmla="*/ 162045 h 1030146"/>
              <a:gd name="connsiteX16" fmla="*/ 4051140 w 4757195"/>
              <a:gd name="connsiteY16" fmla="*/ 92597 h 1030146"/>
              <a:gd name="connsiteX17" fmla="*/ 3946968 w 4757195"/>
              <a:gd name="connsiteY17" fmla="*/ 1030146 h 1030146"/>
              <a:gd name="connsiteX18" fmla="*/ 4247909 w 4757195"/>
              <a:gd name="connsiteY18" fmla="*/ 69447 h 1030146"/>
              <a:gd name="connsiteX19" fmla="*/ 4409955 w 4757195"/>
              <a:gd name="connsiteY19" fmla="*/ 81022 h 1030146"/>
              <a:gd name="connsiteX20" fmla="*/ 4757195 w 4757195"/>
              <a:gd name="connsiteY20" fmla="*/ 0 h 1030146"/>
              <a:gd name="connsiteX0" fmla="*/ 0 w 4757195"/>
              <a:gd name="connsiteY0" fmla="*/ 682905 h 1030146"/>
              <a:gd name="connsiteX1" fmla="*/ 312517 w 4757195"/>
              <a:gd name="connsiteY1" fmla="*/ 625031 h 1030146"/>
              <a:gd name="connsiteX2" fmla="*/ 659758 w 4757195"/>
              <a:gd name="connsiteY2" fmla="*/ 555584 h 1030146"/>
              <a:gd name="connsiteX3" fmla="*/ 972274 w 4757195"/>
              <a:gd name="connsiteY3" fmla="*/ 532435 h 1030146"/>
              <a:gd name="connsiteX4" fmla="*/ 1145895 w 4757195"/>
              <a:gd name="connsiteY4" fmla="*/ 474561 h 1030146"/>
              <a:gd name="connsiteX5" fmla="*/ 1365813 w 4757195"/>
              <a:gd name="connsiteY5" fmla="*/ 439837 h 1030146"/>
              <a:gd name="connsiteX6" fmla="*/ 1562583 w 4757195"/>
              <a:gd name="connsiteY6" fmla="*/ 381964 h 1030146"/>
              <a:gd name="connsiteX7" fmla="*/ 1828800 w 4757195"/>
              <a:gd name="connsiteY7" fmla="*/ 300941 h 1030146"/>
              <a:gd name="connsiteX8" fmla="*/ 2002421 w 4757195"/>
              <a:gd name="connsiteY8" fmla="*/ 289366 h 1030146"/>
              <a:gd name="connsiteX9" fmla="*/ 2176040 w 4757195"/>
              <a:gd name="connsiteY9" fmla="*/ 254641 h 1030146"/>
              <a:gd name="connsiteX10" fmla="*/ 2488558 w 4757195"/>
              <a:gd name="connsiteY10" fmla="*/ 231493 h 1030146"/>
              <a:gd name="connsiteX11" fmla="*/ 2835797 w 4757195"/>
              <a:gd name="connsiteY11" fmla="*/ 173619 h 1030146"/>
              <a:gd name="connsiteX12" fmla="*/ 3067293 w 4757195"/>
              <a:gd name="connsiteY12" fmla="*/ 219919 h 1030146"/>
              <a:gd name="connsiteX13" fmla="*/ 3310360 w 4757195"/>
              <a:gd name="connsiteY13" fmla="*/ 254642 h 1030146"/>
              <a:gd name="connsiteX14" fmla="*/ 3611302 w 4757195"/>
              <a:gd name="connsiteY14" fmla="*/ 219918 h 1030146"/>
              <a:gd name="connsiteX15" fmla="*/ 3865945 w 4757195"/>
              <a:gd name="connsiteY15" fmla="*/ 162045 h 1030146"/>
              <a:gd name="connsiteX16" fmla="*/ 4051140 w 4757195"/>
              <a:gd name="connsiteY16" fmla="*/ 92597 h 1030146"/>
              <a:gd name="connsiteX17" fmla="*/ 3946968 w 4757195"/>
              <a:gd name="connsiteY17" fmla="*/ 1030146 h 1030146"/>
              <a:gd name="connsiteX18" fmla="*/ 4247909 w 4757195"/>
              <a:gd name="connsiteY18" fmla="*/ 69447 h 1030146"/>
              <a:gd name="connsiteX19" fmla="*/ 4409955 w 4757195"/>
              <a:gd name="connsiteY19" fmla="*/ 81022 h 1030146"/>
              <a:gd name="connsiteX20" fmla="*/ 4757195 w 4757195"/>
              <a:gd name="connsiteY20" fmla="*/ 0 h 1030146"/>
              <a:gd name="connsiteX0" fmla="*/ 0 w 4757195"/>
              <a:gd name="connsiteY0" fmla="*/ 682905 h 1030146"/>
              <a:gd name="connsiteX1" fmla="*/ 312517 w 4757195"/>
              <a:gd name="connsiteY1" fmla="*/ 625031 h 1030146"/>
              <a:gd name="connsiteX2" fmla="*/ 659758 w 4757195"/>
              <a:gd name="connsiteY2" fmla="*/ 555584 h 1030146"/>
              <a:gd name="connsiteX3" fmla="*/ 972274 w 4757195"/>
              <a:gd name="connsiteY3" fmla="*/ 532435 h 1030146"/>
              <a:gd name="connsiteX4" fmla="*/ 1145895 w 4757195"/>
              <a:gd name="connsiteY4" fmla="*/ 474561 h 1030146"/>
              <a:gd name="connsiteX5" fmla="*/ 1365813 w 4757195"/>
              <a:gd name="connsiteY5" fmla="*/ 439837 h 1030146"/>
              <a:gd name="connsiteX6" fmla="*/ 1562583 w 4757195"/>
              <a:gd name="connsiteY6" fmla="*/ 381964 h 1030146"/>
              <a:gd name="connsiteX7" fmla="*/ 1828800 w 4757195"/>
              <a:gd name="connsiteY7" fmla="*/ 300941 h 1030146"/>
              <a:gd name="connsiteX8" fmla="*/ 2002421 w 4757195"/>
              <a:gd name="connsiteY8" fmla="*/ 289366 h 1030146"/>
              <a:gd name="connsiteX9" fmla="*/ 2176040 w 4757195"/>
              <a:gd name="connsiteY9" fmla="*/ 254641 h 1030146"/>
              <a:gd name="connsiteX10" fmla="*/ 2488558 w 4757195"/>
              <a:gd name="connsiteY10" fmla="*/ 231493 h 1030146"/>
              <a:gd name="connsiteX11" fmla="*/ 2835797 w 4757195"/>
              <a:gd name="connsiteY11" fmla="*/ 173619 h 1030146"/>
              <a:gd name="connsiteX12" fmla="*/ 3067293 w 4757195"/>
              <a:gd name="connsiteY12" fmla="*/ 219919 h 1030146"/>
              <a:gd name="connsiteX13" fmla="*/ 3310360 w 4757195"/>
              <a:gd name="connsiteY13" fmla="*/ 254642 h 1030146"/>
              <a:gd name="connsiteX14" fmla="*/ 3611302 w 4757195"/>
              <a:gd name="connsiteY14" fmla="*/ 219918 h 1030146"/>
              <a:gd name="connsiteX15" fmla="*/ 3865945 w 4757195"/>
              <a:gd name="connsiteY15" fmla="*/ 162045 h 1030146"/>
              <a:gd name="connsiteX16" fmla="*/ 4051140 w 4757195"/>
              <a:gd name="connsiteY16" fmla="*/ 92597 h 1030146"/>
              <a:gd name="connsiteX17" fmla="*/ 3946968 w 4757195"/>
              <a:gd name="connsiteY17" fmla="*/ 1030146 h 1030146"/>
              <a:gd name="connsiteX18" fmla="*/ 4247909 w 4757195"/>
              <a:gd name="connsiteY18" fmla="*/ 69447 h 1030146"/>
              <a:gd name="connsiteX19" fmla="*/ 4409955 w 4757195"/>
              <a:gd name="connsiteY19" fmla="*/ 81022 h 1030146"/>
              <a:gd name="connsiteX20" fmla="*/ 4757195 w 4757195"/>
              <a:gd name="connsiteY20" fmla="*/ 0 h 1030146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562583 w 4757195"/>
              <a:gd name="connsiteY6" fmla="*/ 381964 h 683795"/>
              <a:gd name="connsiteX7" fmla="*/ 1828800 w 4757195"/>
              <a:gd name="connsiteY7" fmla="*/ 300941 h 683795"/>
              <a:gd name="connsiteX8" fmla="*/ 2002421 w 4757195"/>
              <a:gd name="connsiteY8" fmla="*/ 289366 h 683795"/>
              <a:gd name="connsiteX9" fmla="*/ 2176040 w 4757195"/>
              <a:gd name="connsiteY9" fmla="*/ 254641 h 683795"/>
              <a:gd name="connsiteX10" fmla="*/ 2488558 w 4757195"/>
              <a:gd name="connsiteY10" fmla="*/ 231493 h 683795"/>
              <a:gd name="connsiteX11" fmla="*/ 2835797 w 4757195"/>
              <a:gd name="connsiteY11" fmla="*/ 173619 h 683795"/>
              <a:gd name="connsiteX12" fmla="*/ 3067293 w 4757195"/>
              <a:gd name="connsiteY12" fmla="*/ 219919 h 683795"/>
              <a:gd name="connsiteX13" fmla="*/ 3310360 w 4757195"/>
              <a:gd name="connsiteY13" fmla="*/ 254642 h 683795"/>
              <a:gd name="connsiteX14" fmla="*/ 3611302 w 4757195"/>
              <a:gd name="connsiteY14" fmla="*/ 219918 h 683795"/>
              <a:gd name="connsiteX15" fmla="*/ 3865945 w 4757195"/>
              <a:gd name="connsiteY15" fmla="*/ 162045 h 683795"/>
              <a:gd name="connsiteX16" fmla="*/ 4051140 w 4757195"/>
              <a:gd name="connsiteY16" fmla="*/ 92597 h 683795"/>
              <a:gd name="connsiteX17" fmla="*/ 4247909 w 4757195"/>
              <a:gd name="connsiteY17" fmla="*/ 69447 h 683795"/>
              <a:gd name="connsiteX18" fmla="*/ 4409955 w 4757195"/>
              <a:gd name="connsiteY18" fmla="*/ 81022 h 683795"/>
              <a:gd name="connsiteX19" fmla="*/ 4757195 w 4757195"/>
              <a:gd name="connsiteY19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562583 w 4757195"/>
              <a:gd name="connsiteY6" fmla="*/ 381964 h 683795"/>
              <a:gd name="connsiteX7" fmla="*/ 1828800 w 4757195"/>
              <a:gd name="connsiteY7" fmla="*/ 300941 h 683795"/>
              <a:gd name="connsiteX8" fmla="*/ 2002421 w 4757195"/>
              <a:gd name="connsiteY8" fmla="*/ 289366 h 683795"/>
              <a:gd name="connsiteX9" fmla="*/ 2176040 w 4757195"/>
              <a:gd name="connsiteY9" fmla="*/ 254641 h 683795"/>
              <a:gd name="connsiteX10" fmla="*/ 2488558 w 4757195"/>
              <a:gd name="connsiteY10" fmla="*/ 231493 h 683795"/>
              <a:gd name="connsiteX11" fmla="*/ 2835797 w 4757195"/>
              <a:gd name="connsiteY11" fmla="*/ 173619 h 683795"/>
              <a:gd name="connsiteX12" fmla="*/ 3067293 w 4757195"/>
              <a:gd name="connsiteY12" fmla="*/ 219919 h 683795"/>
              <a:gd name="connsiteX13" fmla="*/ 3310360 w 4757195"/>
              <a:gd name="connsiteY13" fmla="*/ 254642 h 683795"/>
              <a:gd name="connsiteX14" fmla="*/ 3611302 w 4757195"/>
              <a:gd name="connsiteY14" fmla="*/ 219918 h 683795"/>
              <a:gd name="connsiteX15" fmla="*/ 3865945 w 4757195"/>
              <a:gd name="connsiteY15" fmla="*/ 162045 h 683795"/>
              <a:gd name="connsiteX16" fmla="*/ 4051140 w 4757195"/>
              <a:gd name="connsiteY16" fmla="*/ 92597 h 683795"/>
              <a:gd name="connsiteX17" fmla="*/ 4247909 w 4757195"/>
              <a:gd name="connsiteY17" fmla="*/ 69447 h 683795"/>
              <a:gd name="connsiteX18" fmla="*/ 4409955 w 4757195"/>
              <a:gd name="connsiteY18" fmla="*/ 81022 h 683795"/>
              <a:gd name="connsiteX19" fmla="*/ 4757195 w 4757195"/>
              <a:gd name="connsiteY19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562583 w 4757195"/>
              <a:gd name="connsiteY6" fmla="*/ 381964 h 683795"/>
              <a:gd name="connsiteX7" fmla="*/ 2002421 w 4757195"/>
              <a:gd name="connsiteY7" fmla="*/ 289366 h 683795"/>
              <a:gd name="connsiteX8" fmla="*/ 2176040 w 4757195"/>
              <a:gd name="connsiteY8" fmla="*/ 254641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689904 w 4757195"/>
              <a:gd name="connsiteY6" fmla="*/ 393539 h 683795"/>
              <a:gd name="connsiteX7" fmla="*/ 2002421 w 4757195"/>
              <a:gd name="connsiteY7" fmla="*/ 289366 h 683795"/>
              <a:gd name="connsiteX8" fmla="*/ 2176040 w 4757195"/>
              <a:gd name="connsiteY8" fmla="*/ 254641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689904 w 4757195"/>
              <a:gd name="connsiteY6" fmla="*/ 393539 h 683795"/>
              <a:gd name="connsiteX7" fmla="*/ 2037145 w 4757195"/>
              <a:gd name="connsiteY7" fmla="*/ 393538 h 683795"/>
              <a:gd name="connsiteX8" fmla="*/ 2176040 w 4757195"/>
              <a:gd name="connsiteY8" fmla="*/ 254641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689904 w 4757195"/>
              <a:gd name="connsiteY6" fmla="*/ 393539 h 683795"/>
              <a:gd name="connsiteX7" fmla="*/ 1990846 w 4757195"/>
              <a:gd name="connsiteY7" fmla="*/ 347239 h 683795"/>
              <a:gd name="connsiteX8" fmla="*/ 2176040 w 4757195"/>
              <a:gd name="connsiteY8" fmla="*/ 254641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689904 w 4757195"/>
              <a:gd name="connsiteY6" fmla="*/ 393539 h 683795"/>
              <a:gd name="connsiteX7" fmla="*/ 1990846 w 4757195"/>
              <a:gd name="connsiteY7" fmla="*/ 347239 h 683795"/>
              <a:gd name="connsiteX8" fmla="*/ 2303362 w 4757195"/>
              <a:gd name="connsiteY8" fmla="*/ 358813 h 683795"/>
              <a:gd name="connsiteX9" fmla="*/ 2488558 w 4757195"/>
              <a:gd name="connsiteY9" fmla="*/ 231493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689904 w 4757195"/>
              <a:gd name="connsiteY6" fmla="*/ 393539 h 683795"/>
              <a:gd name="connsiteX7" fmla="*/ 1990846 w 4757195"/>
              <a:gd name="connsiteY7" fmla="*/ 347239 h 683795"/>
              <a:gd name="connsiteX8" fmla="*/ 2303362 w 4757195"/>
              <a:gd name="connsiteY8" fmla="*/ 358813 h 683795"/>
              <a:gd name="connsiteX9" fmla="*/ 2639029 w 4757195"/>
              <a:gd name="connsiteY9" fmla="*/ 347240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689904 w 4757195"/>
              <a:gd name="connsiteY6" fmla="*/ 393539 h 683795"/>
              <a:gd name="connsiteX7" fmla="*/ 1990846 w 4757195"/>
              <a:gd name="connsiteY7" fmla="*/ 347239 h 683795"/>
              <a:gd name="connsiteX8" fmla="*/ 2303362 w 4757195"/>
              <a:gd name="connsiteY8" fmla="*/ 358813 h 683795"/>
              <a:gd name="connsiteX9" fmla="*/ 2639029 w 4757195"/>
              <a:gd name="connsiteY9" fmla="*/ 347240 h 683795"/>
              <a:gd name="connsiteX10" fmla="*/ 2835797 w 4757195"/>
              <a:gd name="connsiteY10" fmla="*/ 173619 h 683795"/>
              <a:gd name="connsiteX11" fmla="*/ 3067293 w 4757195"/>
              <a:gd name="connsiteY11" fmla="*/ 219919 h 683795"/>
              <a:gd name="connsiteX12" fmla="*/ 3310360 w 4757195"/>
              <a:gd name="connsiteY12" fmla="*/ 254642 h 683795"/>
              <a:gd name="connsiteX13" fmla="*/ 3611302 w 4757195"/>
              <a:gd name="connsiteY13" fmla="*/ 219918 h 683795"/>
              <a:gd name="connsiteX14" fmla="*/ 3865945 w 4757195"/>
              <a:gd name="connsiteY14" fmla="*/ 162045 h 683795"/>
              <a:gd name="connsiteX15" fmla="*/ 4051140 w 4757195"/>
              <a:gd name="connsiteY15" fmla="*/ 92597 h 683795"/>
              <a:gd name="connsiteX16" fmla="*/ 4247909 w 4757195"/>
              <a:gd name="connsiteY16" fmla="*/ 69447 h 683795"/>
              <a:gd name="connsiteX17" fmla="*/ 4409955 w 4757195"/>
              <a:gd name="connsiteY17" fmla="*/ 81022 h 683795"/>
              <a:gd name="connsiteX18" fmla="*/ 4757195 w 4757195"/>
              <a:gd name="connsiteY18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689904 w 4757195"/>
              <a:gd name="connsiteY6" fmla="*/ 393539 h 683795"/>
              <a:gd name="connsiteX7" fmla="*/ 1990846 w 4757195"/>
              <a:gd name="connsiteY7" fmla="*/ 347239 h 683795"/>
              <a:gd name="connsiteX8" fmla="*/ 2303362 w 4757195"/>
              <a:gd name="connsiteY8" fmla="*/ 358813 h 683795"/>
              <a:gd name="connsiteX9" fmla="*/ 2639029 w 4757195"/>
              <a:gd name="connsiteY9" fmla="*/ 347240 h 683795"/>
              <a:gd name="connsiteX10" fmla="*/ 3067293 w 4757195"/>
              <a:gd name="connsiteY10" fmla="*/ 219919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689904 w 4757195"/>
              <a:gd name="connsiteY6" fmla="*/ 393539 h 683795"/>
              <a:gd name="connsiteX7" fmla="*/ 1990846 w 4757195"/>
              <a:gd name="connsiteY7" fmla="*/ 347239 h 683795"/>
              <a:gd name="connsiteX8" fmla="*/ 2303362 w 4757195"/>
              <a:gd name="connsiteY8" fmla="*/ 358813 h 683795"/>
              <a:gd name="connsiteX9" fmla="*/ 2639029 w 4757195"/>
              <a:gd name="connsiteY9" fmla="*/ 347240 h 683795"/>
              <a:gd name="connsiteX10" fmla="*/ 3032569 w 4757195"/>
              <a:gd name="connsiteY10" fmla="*/ 300942 h 683795"/>
              <a:gd name="connsiteX11" fmla="*/ 3310360 w 4757195"/>
              <a:gd name="connsiteY11" fmla="*/ 254642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  <a:gd name="connsiteX0" fmla="*/ 0 w 4757195"/>
              <a:gd name="connsiteY0" fmla="*/ 682905 h 683795"/>
              <a:gd name="connsiteX1" fmla="*/ 312517 w 4757195"/>
              <a:gd name="connsiteY1" fmla="*/ 625031 h 683795"/>
              <a:gd name="connsiteX2" fmla="*/ 659758 w 4757195"/>
              <a:gd name="connsiteY2" fmla="*/ 555584 h 683795"/>
              <a:gd name="connsiteX3" fmla="*/ 972274 w 4757195"/>
              <a:gd name="connsiteY3" fmla="*/ 532435 h 683795"/>
              <a:gd name="connsiteX4" fmla="*/ 1145895 w 4757195"/>
              <a:gd name="connsiteY4" fmla="*/ 474561 h 683795"/>
              <a:gd name="connsiteX5" fmla="*/ 1365813 w 4757195"/>
              <a:gd name="connsiteY5" fmla="*/ 439837 h 683795"/>
              <a:gd name="connsiteX6" fmla="*/ 1689904 w 4757195"/>
              <a:gd name="connsiteY6" fmla="*/ 393539 h 683795"/>
              <a:gd name="connsiteX7" fmla="*/ 1990846 w 4757195"/>
              <a:gd name="connsiteY7" fmla="*/ 347239 h 683795"/>
              <a:gd name="connsiteX8" fmla="*/ 2303362 w 4757195"/>
              <a:gd name="connsiteY8" fmla="*/ 358813 h 683795"/>
              <a:gd name="connsiteX9" fmla="*/ 2639029 w 4757195"/>
              <a:gd name="connsiteY9" fmla="*/ 347240 h 683795"/>
              <a:gd name="connsiteX10" fmla="*/ 3032569 w 4757195"/>
              <a:gd name="connsiteY10" fmla="*/ 300942 h 683795"/>
              <a:gd name="connsiteX11" fmla="*/ 3345084 w 4757195"/>
              <a:gd name="connsiteY11" fmla="*/ 266217 h 683795"/>
              <a:gd name="connsiteX12" fmla="*/ 3611302 w 4757195"/>
              <a:gd name="connsiteY12" fmla="*/ 219918 h 683795"/>
              <a:gd name="connsiteX13" fmla="*/ 3865945 w 4757195"/>
              <a:gd name="connsiteY13" fmla="*/ 162045 h 683795"/>
              <a:gd name="connsiteX14" fmla="*/ 4051140 w 4757195"/>
              <a:gd name="connsiteY14" fmla="*/ 92597 h 683795"/>
              <a:gd name="connsiteX15" fmla="*/ 4247909 w 4757195"/>
              <a:gd name="connsiteY15" fmla="*/ 69447 h 683795"/>
              <a:gd name="connsiteX16" fmla="*/ 4409955 w 4757195"/>
              <a:gd name="connsiteY16" fmla="*/ 81022 h 683795"/>
              <a:gd name="connsiteX17" fmla="*/ 4757195 w 4757195"/>
              <a:gd name="connsiteY17" fmla="*/ 0 h 683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757195" h="683795">
                <a:moveTo>
                  <a:pt x="0" y="682905"/>
                </a:moveTo>
                <a:cubicBezTo>
                  <a:pt x="38582" y="690621"/>
                  <a:pt x="202557" y="646251"/>
                  <a:pt x="312517" y="625031"/>
                </a:cubicBezTo>
                <a:cubicBezTo>
                  <a:pt x="422477" y="603811"/>
                  <a:pt x="549799" y="571017"/>
                  <a:pt x="659758" y="555584"/>
                </a:cubicBezTo>
                <a:cubicBezTo>
                  <a:pt x="769717" y="540151"/>
                  <a:pt x="814087" y="528577"/>
                  <a:pt x="972274" y="532435"/>
                </a:cubicBezTo>
                <a:cubicBezTo>
                  <a:pt x="1066801" y="538222"/>
                  <a:pt x="1080305" y="489994"/>
                  <a:pt x="1145895" y="474561"/>
                </a:cubicBezTo>
                <a:cubicBezTo>
                  <a:pt x="1211485" y="459128"/>
                  <a:pt x="1275145" y="453341"/>
                  <a:pt x="1365813" y="439837"/>
                </a:cubicBezTo>
                <a:cubicBezTo>
                  <a:pt x="1456481" y="426333"/>
                  <a:pt x="1616598" y="416688"/>
                  <a:pt x="1689904" y="393539"/>
                </a:cubicBezTo>
                <a:cubicBezTo>
                  <a:pt x="1796005" y="368461"/>
                  <a:pt x="1888603" y="353027"/>
                  <a:pt x="1990846" y="347239"/>
                </a:cubicBezTo>
                <a:cubicBezTo>
                  <a:pt x="2093089" y="341451"/>
                  <a:pt x="2243559" y="376175"/>
                  <a:pt x="2303362" y="358813"/>
                </a:cubicBezTo>
                <a:cubicBezTo>
                  <a:pt x="2363165" y="341451"/>
                  <a:pt x="2517495" y="356885"/>
                  <a:pt x="2639029" y="347240"/>
                </a:cubicBezTo>
                <a:cubicBezTo>
                  <a:pt x="2760563" y="337595"/>
                  <a:pt x="2914893" y="314446"/>
                  <a:pt x="3032569" y="300942"/>
                </a:cubicBezTo>
                <a:cubicBezTo>
                  <a:pt x="3150245" y="287438"/>
                  <a:pt x="3248629" y="279721"/>
                  <a:pt x="3345084" y="266217"/>
                </a:cubicBezTo>
                <a:cubicBezTo>
                  <a:pt x="3441539" y="252713"/>
                  <a:pt x="3543178" y="185857"/>
                  <a:pt x="3611302" y="219918"/>
                </a:cubicBezTo>
                <a:cubicBezTo>
                  <a:pt x="3671105" y="250784"/>
                  <a:pt x="3792639" y="183265"/>
                  <a:pt x="3865945" y="162045"/>
                </a:cubicBezTo>
                <a:cubicBezTo>
                  <a:pt x="3939251" y="140825"/>
                  <a:pt x="3987479" y="108030"/>
                  <a:pt x="4051140" y="92597"/>
                </a:cubicBezTo>
                <a:cubicBezTo>
                  <a:pt x="4114801" y="77164"/>
                  <a:pt x="4188107" y="71376"/>
                  <a:pt x="4247909" y="69447"/>
                </a:cubicBezTo>
                <a:cubicBezTo>
                  <a:pt x="4263342" y="73305"/>
                  <a:pt x="4325074" y="92596"/>
                  <a:pt x="4409955" y="81022"/>
                </a:cubicBezTo>
                <a:cubicBezTo>
                  <a:pt x="4494836" y="69448"/>
                  <a:pt x="4713790" y="4823"/>
                  <a:pt x="4757195" y="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99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6D4E08-75E0-4716-859A-60215B336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2801073" cy="3935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D6C6F8-B0E5-4FB8-9E2C-0DBAA0249F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69845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DFC480-052F-45EB-A271-8ED865F07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6337" y="136526"/>
            <a:ext cx="6334126" cy="1205224"/>
          </a:xfrm>
        </p:spPr>
        <p:txBody>
          <a:bodyPr/>
          <a:lstStyle/>
          <a:p>
            <a:r>
              <a:rPr lang="en-US" dirty="0"/>
              <a:t>Lightning is a Large</a:t>
            </a:r>
            <a:br>
              <a:rPr lang="en-US" dirty="0"/>
            </a:br>
            <a:r>
              <a:rPr lang="en-US" dirty="0"/>
              <a:t>          Natural Capacitor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9E410-F521-4FA8-BD97-7E49347C1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066975"/>
            <a:ext cx="2743200" cy="365125"/>
          </a:xfrm>
        </p:spPr>
        <p:txBody>
          <a:bodyPr/>
          <a:lstStyle/>
          <a:p>
            <a:r>
              <a:rPr lang="en-US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August 2018</a:t>
            </a:r>
            <a:endParaRPr lang="en-US" sz="9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9D267-7C78-4E6B-A457-3AE4E0264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-1"/>
              <a:t>Copyright © 2018</a:t>
            </a:r>
          </a:p>
          <a:p>
            <a:r>
              <a:rPr lang="en-US" sz="1000" spc="-1"/>
              <a:t>Dynamic Measurement LLC.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6E506-BA22-432A-BE7C-013208E7E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SEG Remote Imaging Workshop   </a:t>
            </a:r>
            <a:fld id="{36BE6649-5274-4C17-AD0A-AD471135FEA7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312DEB-C0AC-4FCC-90F9-2F72CD5892A8}"/>
              </a:ext>
            </a:extLst>
          </p:cNvPr>
          <p:cNvCxnSpPr>
            <a:cxnSpLocks/>
          </p:cNvCxnSpPr>
          <p:nvPr/>
        </p:nvCxnSpPr>
        <p:spPr>
          <a:xfrm>
            <a:off x="1527859" y="1295450"/>
            <a:ext cx="4210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4FE4D2-D853-4903-9403-86A4D9B63B3F}"/>
              </a:ext>
            </a:extLst>
          </p:cNvPr>
          <p:cNvCxnSpPr>
            <a:cxnSpLocks/>
          </p:cNvCxnSpPr>
          <p:nvPr/>
        </p:nvCxnSpPr>
        <p:spPr>
          <a:xfrm>
            <a:off x="2164467" y="6495250"/>
            <a:ext cx="4094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375C244-EF14-4BD4-8C2B-3C073A14601A}"/>
              </a:ext>
            </a:extLst>
          </p:cNvPr>
          <p:cNvCxnSpPr>
            <a:cxnSpLocks/>
          </p:cNvCxnSpPr>
          <p:nvPr/>
        </p:nvCxnSpPr>
        <p:spPr>
          <a:xfrm>
            <a:off x="951054" y="2304375"/>
            <a:ext cx="421031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AECF048-7CF5-4769-B706-2952DD111848}"/>
              </a:ext>
            </a:extLst>
          </p:cNvPr>
          <p:cNvCxnSpPr>
            <a:cxnSpLocks/>
          </p:cNvCxnSpPr>
          <p:nvPr/>
        </p:nvCxnSpPr>
        <p:spPr>
          <a:xfrm>
            <a:off x="1066804" y="5386023"/>
            <a:ext cx="40945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F25184C-3712-4E05-B67D-034A59F4070F}"/>
              </a:ext>
            </a:extLst>
          </p:cNvPr>
          <p:cNvSpPr txBox="1"/>
          <p:nvPr/>
        </p:nvSpPr>
        <p:spPr>
          <a:xfrm>
            <a:off x="1979471" y="1041467"/>
            <a:ext cx="3147080" cy="461665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Upper Capacitor Plate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F798F3-7C1E-4B2E-9743-48F7A50E95B0}"/>
              </a:ext>
            </a:extLst>
          </p:cNvPr>
          <p:cNvSpPr txBox="1"/>
          <p:nvPr/>
        </p:nvSpPr>
        <p:spPr>
          <a:xfrm>
            <a:off x="2608648" y="6201267"/>
            <a:ext cx="3163110" cy="461665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Lower Capacitor Plate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EB895E-7DB2-42BB-A005-0B312FCD5B4A}"/>
              </a:ext>
            </a:extLst>
          </p:cNvPr>
          <p:cNvSpPr txBox="1"/>
          <p:nvPr/>
        </p:nvSpPr>
        <p:spPr>
          <a:xfrm>
            <a:off x="1429960" y="2070255"/>
            <a:ext cx="3147080" cy="46166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Upper Capacitor Plate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5096EE-3B1E-42B4-A27E-2285241EAD65}"/>
              </a:ext>
            </a:extLst>
          </p:cNvPr>
          <p:cNvSpPr txBox="1"/>
          <p:nvPr/>
        </p:nvSpPr>
        <p:spPr>
          <a:xfrm>
            <a:off x="1510711" y="5111833"/>
            <a:ext cx="3163110" cy="46166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Lower Capacitor Plate</a:t>
            </a: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6E5F942A-90D7-4FF7-930B-32C2CA95EEE1}"/>
              </a:ext>
            </a:extLst>
          </p:cNvPr>
          <p:cNvSpPr/>
          <p:nvPr/>
        </p:nvSpPr>
        <p:spPr>
          <a:xfrm rot="21418267">
            <a:off x="740776" y="2304374"/>
            <a:ext cx="163978" cy="3081645"/>
          </a:xfrm>
          <a:prstGeom prst="leftBrac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7E3A305A-5B8B-4D0D-ABC1-F8E4234A9635}"/>
              </a:ext>
            </a:extLst>
          </p:cNvPr>
          <p:cNvSpPr/>
          <p:nvPr/>
        </p:nvSpPr>
        <p:spPr>
          <a:xfrm rot="21173763" flipH="1">
            <a:off x="5513344" y="1236471"/>
            <a:ext cx="710050" cy="517157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52F69F99-A6D3-4A4E-B5CD-75D84B7CA507}"/>
              </a:ext>
            </a:extLst>
          </p:cNvPr>
          <p:cNvSpPr txBox="1">
            <a:spLocks/>
          </p:cNvSpPr>
          <p:nvPr/>
        </p:nvSpPr>
        <p:spPr>
          <a:xfrm>
            <a:off x="6136922" y="1810031"/>
            <a:ext cx="5749858" cy="4250723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1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Key Assumptions: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dirty="0"/>
              <a:t>Lightning occurs when there is sufficient charge to bridge the atmospheric capacitor.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dirty="0"/>
              <a:t>Lightning is affected by geology to a depth proportional to cloud height, as derived from Peak Current.</a:t>
            </a:r>
          </a:p>
        </p:txBody>
      </p:sp>
    </p:spTree>
    <p:extLst>
      <p:ext uri="{BB962C8B-B14F-4D97-AF65-F5344CB8AC3E}">
        <p14:creationId xmlns:p14="http://schemas.microsoft.com/office/powerpoint/2010/main" val="3594950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14839</TotalTime>
  <Words>1493</Words>
  <Application>Microsoft Office PowerPoint</Application>
  <PresentationFormat>Widescreen</PresentationFormat>
  <Paragraphs>495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Lightning Analysis A Remote Imaging Exploration Tool</vt:lpstr>
      <vt:lpstr>Geophysical Service Technologies</vt:lpstr>
      <vt:lpstr>Remote Geophysical Service Technologies</vt:lpstr>
      <vt:lpstr>Lightning Analysis  The Source &amp; The Receivers</vt:lpstr>
      <vt:lpstr>NLDN Lightning Density</vt:lpstr>
      <vt:lpstr>GLD-360 Lightning Density</vt:lpstr>
      <vt:lpstr>On a Clear Day  the Earth’s Surface is  an Equipotential Surface</vt:lpstr>
      <vt:lpstr>Electrical Charge Builds Up in the Atmosphere over Hours, Minutes, and Microseconds</vt:lpstr>
      <vt:lpstr>Lightning is a Large           Natural Capacitor</vt:lpstr>
      <vt:lpstr>C2C &amp; C2G Strokes  Transfer Electrical Energy</vt:lpstr>
      <vt:lpstr>Lightning Strike Mathematics        comparable to Neon Light Tube Mathematics</vt:lpstr>
      <vt:lpstr>Dynamic Identifies Lightning Risk Points</vt:lpstr>
      <vt:lpstr>Oklahoma Lightning Maps</vt:lpstr>
      <vt:lpstr>Cushing Oklahoma Time-Lapse Apparent Resistivity</vt:lpstr>
      <vt:lpstr>British Columbia Mine Overview</vt:lpstr>
      <vt:lpstr>North Nevada Lightning Attribute Maps</vt:lpstr>
      <vt:lpstr>North Nevada Interpretation</vt:lpstr>
      <vt:lpstr>Covenant Field, Utah Volumes</vt:lpstr>
      <vt:lpstr>South Utah Interpretation</vt:lpstr>
      <vt:lpstr>Conclusions</vt:lpstr>
      <vt:lpstr>Contact Dynamic Measurement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Roice Nelson</dc:creator>
  <cp:lastModifiedBy>Roice Nelson</cp:lastModifiedBy>
  <cp:revision>65</cp:revision>
  <dcterms:created xsi:type="dcterms:W3CDTF">2018-09-19T14:40:56Z</dcterms:created>
  <dcterms:modified xsi:type="dcterms:W3CDTF">2018-10-18T19:35:42Z</dcterms:modified>
</cp:coreProperties>
</file>